
<file path=[Content_Types].xml><?xml version="1.0" encoding="utf-8"?>
<Types xmlns="http://schemas.openxmlformats.org/package/2006/content-types">
  <Default Extension="png" ContentType="image/png"/>
  <Default Extension="jfif" ContentType="image/jpeg"/>
  <Default Extension="jpeg" ContentType="image/jpeg"/>
  <Default Extension="rels" ContentType="application/vnd.openxmlformats-package.relationships+xml"/>
  <Default Extension="xml" ContentType="application/xml"/>
  <Default Extension="fntdata" ContentType="application/x-fontdata"/>
  <Default Extension="jpg" ContentType="image/p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857" r:id="rId4"/>
  </p:sldMasterIdLst>
  <p:notesMasterIdLst>
    <p:notesMasterId r:id="rId55"/>
  </p:notesMasterIdLst>
  <p:handoutMasterIdLst>
    <p:handoutMasterId r:id="rId56"/>
  </p:handoutMasterIdLst>
  <p:sldIdLst>
    <p:sldId id="271" r:id="rId5"/>
    <p:sldId id="272" r:id="rId6"/>
    <p:sldId id="273" r:id="rId7"/>
    <p:sldId id="274" r:id="rId8"/>
    <p:sldId id="275" r:id="rId9"/>
    <p:sldId id="276" r:id="rId10"/>
    <p:sldId id="277" r:id="rId11"/>
    <p:sldId id="278" r:id="rId12"/>
    <p:sldId id="279" r:id="rId13"/>
    <p:sldId id="280" r:id="rId14"/>
    <p:sldId id="281" r:id="rId15"/>
    <p:sldId id="282" r:id="rId16"/>
    <p:sldId id="283" r:id="rId17"/>
    <p:sldId id="284" r:id="rId18"/>
    <p:sldId id="285" r:id="rId19"/>
    <p:sldId id="286" r:id="rId20"/>
    <p:sldId id="287" r:id="rId21"/>
    <p:sldId id="288" r:id="rId22"/>
    <p:sldId id="289" r:id="rId23"/>
    <p:sldId id="290" r:id="rId24"/>
    <p:sldId id="291" r:id="rId25"/>
    <p:sldId id="292" r:id="rId26"/>
    <p:sldId id="293" r:id="rId27"/>
    <p:sldId id="294" r:id="rId28"/>
    <p:sldId id="295" r:id="rId29"/>
    <p:sldId id="296" r:id="rId30"/>
    <p:sldId id="297" r:id="rId31"/>
    <p:sldId id="298" r:id="rId32"/>
    <p:sldId id="299" r:id="rId33"/>
    <p:sldId id="300" r:id="rId34"/>
    <p:sldId id="301" r:id="rId35"/>
    <p:sldId id="302" r:id="rId36"/>
    <p:sldId id="303" r:id="rId37"/>
    <p:sldId id="304" r:id="rId38"/>
    <p:sldId id="305" r:id="rId39"/>
    <p:sldId id="306" r:id="rId40"/>
    <p:sldId id="307" r:id="rId41"/>
    <p:sldId id="308" r:id="rId42"/>
    <p:sldId id="309" r:id="rId43"/>
    <p:sldId id="310" r:id="rId44"/>
    <p:sldId id="311" r:id="rId45"/>
    <p:sldId id="312" r:id="rId46"/>
    <p:sldId id="313" r:id="rId47"/>
    <p:sldId id="314" r:id="rId48"/>
    <p:sldId id="315" r:id="rId49"/>
    <p:sldId id="316" r:id="rId50"/>
    <p:sldId id="317" r:id="rId51"/>
    <p:sldId id="318" r:id="rId52"/>
    <p:sldId id="319" r:id="rId53"/>
    <p:sldId id="320" r:id="rId54"/>
  </p:sldIdLst>
  <p:sldSz cx="12192000" cy="6858000"/>
  <p:notesSz cx="6797675" cy="9926638"/>
  <p:embeddedFontLst>
    <p:embeddedFont>
      <p:font typeface="方正兰亭黑简体" panose="02000000000000000000" pitchFamily="2" charset="-122"/>
      <p:regular r:id="rId57"/>
    </p:embeddedFont>
    <p:embeddedFont>
      <p:font typeface="Huawei Sans" panose="020C0503030203020204" pitchFamily="34" charset="0"/>
      <p:regular r:id="rId58"/>
      <p:bold r:id="rId59"/>
    </p:embeddedFont>
    <p:embeddedFont>
      <p:font typeface="华文仿宋" panose="02010600040101010101" pitchFamily="2" charset="-122"/>
      <p:regular r:id="rId60"/>
    </p:embeddedFont>
    <p:embeddedFont>
      <p:font typeface="微软雅黑" panose="020B0503020204020204" pitchFamily="34" charset="-122"/>
      <p:regular r:id="rId61"/>
      <p:bold r:id="rId62"/>
    </p:embeddedFont>
  </p:embeddedFontLst>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ngyanying" initials="w" lastIdx="7" clrIdx="0">
    <p:extLst>
      <p:ext uri="{19B8F6BF-5375-455C-9EA6-DF929625EA0E}">
        <p15:presenceInfo xmlns:p15="http://schemas.microsoft.com/office/powerpoint/2012/main" userId="S-1-5-21-147214757-305610072-1517763936-559029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51515"/>
    <a:srgbClr val="C7000B"/>
    <a:srgbClr val="575756"/>
    <a:srgbClr val="FFFFFF"/>
    <a:srgbClr val="DD4654"/>
    <a:srgbClr val="F3D2D5"/>
    <a:srgbClr val="E6A8AD"/>
    <a:srgbClr val="E57B84"/>
    <a:srgbClr val="E57984"/>
    <a:srgbClr val="BF000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484" autoAdjust="0"/>
    <p:restoredTop sz="71446" autoAdjust="0"/>
  </p:normalViewPr>
  <p:slideViewPr>
    <p:cSldViewPr snapToGrid="0" snapToObjects="1">
      <p:cViewPr varScale="1">
        <p:scale>
          <a:sx n="60" d="100"/>
          <a:sy n="60" d="100"/>
        </p:scale>
        <p:origin x="989" y="53"/>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59" d="100"/>
          <a:sy n="59" d="100"/>
        </p:scale>
        <p:origin x="2592" y="82"/>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notesMaster" Target="notesMasters/notesMaster1.xml"/><Relationship Id="rId63" Type="http://schemas.openxmlformats.org/officeDocument/2006/relationships/commentAuthors" Target="commen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font" Target="fonts/font2.fntdata"/><Relationship Id="rId66" Type="http://schemas.openxmlformats.org/officeDocument/2006/relationships/theme" Target="theme/theme1.xml"/><Relationship Id="rId5" Type="http://schemas.openxmlformats.org/officeDocument/2006/relationships/slide" Target="slides/slide1.xml"/><Relationship Id="rId61" Type="http://schemas.openxmlformats.org/officeDocument/2006/relationships/font" Target="fonts/font5.fntdata"/><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handoutMaster" Target="handoutMasters/handoutMaster1.xml"/><Relationship Id="rId64"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font" Target="fonts/font3.fntdata"/><Relationship Id="rId67"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font" Target="fonts/font6.fntdata"/><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font" Target="fonts/font1.fntdata"/><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font" Target="fonts/font4.fntdata"/><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10/28/2020</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9243222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There are many version control systems in the industry, which are classified into three types: local version control system</a:t>
            </a:r>
            <a:r>
              <a:rPr lang="en-US" dirty="0">
                <a:latin typeface="Huawei Sans" panose="020C0503030203020204" pitchFamily="34" charset="0"/>
              </a:rPr>
              <a:t>s</a:t>
            </a:r>
            <a:r>
              <a:rPr dirty="0">
                <a:latin typeface="Huawei Sans" panose="020C0503030203020204" pitchFamily="34" charset="0"/>
              </a:rPr>
              <a:t>, centralized version control system</a:t>
            </a:r>
            <a:r>
              <a:rPr lang="en-US" dirty="0">
                <a:latin typeface="Huawei Sans" panose="020C0503030203020204" pitchFamily="34" charset="0"/>
              </a:rPr>
              <a:t>s</a:t>
            </a:r>
            <a:r>
              <a:rPr dirty="0">
                <a:latin typeface="Huawei Sans" panose="020C0503030203020204" pitchFamily="34" charset="0"/>
              </a:rPr>
              <a:t>, and distributed version control system</a:t>
            </a:r>
            <a:r>
              <a:rPr lang="en-US" dirty="0">
                <a:latin typeface="Huawei Sans" panose="020C0503030203020204" pitchFamily="34" charset="0"/>
              </a:rPr>
              <a:t>s</a:t>
            </a:r>
            <a:r>
              <a:rPr dirty="0">
                <a:latin typeface="Huawei Sans" panose="020C0503030203020204" pitchFamily="34" charset="0"/>
              </a:rPr>
              <a:t>.</a:t>
            </a:r>
            <a:endParaRPr lang="en-US" altLang="zh-CN" dirty="0">
              <a:latin typeface="Huawei Sans" panose="020C0503030203020204" pitchFamily="34" charset="0"/>
            </a:endParaRPr>
          </a:p>
          <a:p>
            <a:r>
              <a:rPr lang="en-US" dirty="0">
                <a:latin typeface="Huawei Sans" panose="020C0503030203020204" pitchFamily="34" charset="0"/>
              </a:rPr>
              <a:t>A l</a:t>
            </a:r>
            <a:r>
              <a:rPr dirty="0">
                <a:latin typeface="Huawei Sans" panose="020C0503030203020204" pitchFamily="34" charset="0"/>
              </a:rPr>
              <a:t>ocal version control system, such as Revision Control </a:t>
            </a:r>
            <a:r>
              <a:rPr>
                <a:latin typeface="Huawei Sans" panose="020C0503030203020204" pitchFamily="34" charset="0"/>
              </a:rPr>
              <a:t>System </a:t>
            </a:r>
            <a:r>
              <a:rPr smtClean="0">
                <a:latin typeface="Huawei Sans" panose="020C0503030203020204" pitchFamily="34" charset="0"/>
              </a:rPr>
              <a:t>(R</a:t>
            </a:r>
            <a:r>
              <a:rPr lang="en-US" smtClean="0">
                <a:latin typeface="Huawei Sans" panose="020C0503030203020204" pitchFamily="34" charset="0"/>
              </a:rPr>
              <a:t>CS</a:t>
            </a:r>
            <a:r>
              <a:rPr smtClean="0">
                <a:latin typeface="Huawei Sans" panose="020C0503030203020204" pitchFamily="34" charset="0"/>
              </a:rPr>
              <a:t>)</a:t>
            </a:r>
            <a:r>
              <a:rPr lang="en-US" smtClean="0">
                <a:latin typeface="Huawei Sans" panose="020C0503030203020204" pitchFamily="34" charset="0"/>
              </a:rPr>
              <a:t>,</a:t>
            </a:r>
            <a:r>
              <a:rPr lang="en-US" baseline="0" smtClean="0">
                <a:latin typeface="Huawei Sans" panose="020C0503030203020204" pitchFamily="34" charset="0"/>
              </a:rPr>
              <a:t> </a:t>
            </a:r>
            <a:r>
              <a:rPr lang="en-US" baseline="0" dirty="0">
                <a:latin typeface="Huawei Sans" panose="020C0503030203020204" pitchFamily="34" charset="0"/>
              </a:rPr>
              <a:t>is </a:t>
            </a:r>
            <a:r>
              <a:rPr dirty="0">
                <a:latin typeface="Huawei Sans" panose="020C0503030203020204" pitchFamily="34" charset="0"/>
              </a:rPr>
              <a:t>installed on</a:t>
            </a:r>
            <a:r>
              <a:rPr lang="en-US" dirty="0">
                <a:latin typeface="Huawei Sans" panose="020C0503030203020204" pitchFamily="34" charset="0"/>
              </a:rPr>
              <a:t> the</a:t>
            </a:r>
            <a:r>
              <a:rPr dirty="0">
                <a:latin typeface="Huawei Sans" panose="020C0503030203020204" pitchFamily="34" charset="0"/>
              </a:rPr>
              <a:t> local PC</a:t>
            </a:r>
            <a:r>
              <a:rPr lang="en-US" baseline="0" dirty="0">
                <a:latin typeface="Huawei Sans" panose="020C0503030203020204" pitchFamily="34" charset="0"/>
              </a:rPr>
              <a:t> and has </a:t>
            </a:r>
            <a:r>
              <a:rPr dirty="0">
                <a:latin typeface="Huawei Sans" panose="020C0503030203020204" pitchFamily="34" charset="0"/>
              </a:rPr>
              <a:t>a simple database to keep all</a:t>
            </a:r>
            <a:r>
              <a:rPr lang="en-US" baseline="0" dirty="0">
                <a:latin typeface="Huawei Sans" panose="020C0503030203020204" pitchFamily="34" charset="0"/>
              </a:rPr>
              <a:t> file changes</a:t>
            </a:r>
            <a:r>
              <a:rPr dirty="0">
                <a:latin typeface="Huawei Sans" panose="020C0503030203020204" pitchFamily="34" charset="0"/>
              </a:rPr>
              <a:t>. It can re-produce file contents based on the</a:t>
            </a:r>
            <a:r>
              <a:rPr lang="en-US" baseline="0" dirty="0">
                <a:latin typeface="Huawei Sans" panose="020C0503030203020204" pitchFamily="34" charset="0"/>
              </a:rPr>
              <a:t> </a:t>
            </a:r>
            <a:r>
              <a:rPr dirty="0">
                <a:latin typeface="Huawei Sans" panose="020C0503030203020204" pitchFamily="34" charset="0"/>
              </a:rPr>
              <a:t>recorded changes, ensuring that no content is lost. Since files are saved on local </a:t>
            </a:r>
            <a:r>
              <a:rPr lang="en-US" dirty="0">
                <a:latin typeface="Huawei Sans" panose="020C0503030203020204" pitchFamily="34" charset="0"/>
              </a:rPr>
              <a:t>PCs</a:t>
            </a:r>
            <a:r>
              <a:rPr dirty="0">
                <a:latin typeface="Huawei Sans" panose="020C0503030203020204" pitchFamily="34" charset="0"/>
              </a:rPr>
              <a:t>, multiple users cannot collaborate to work on these files. Considering this drawback, this system is seldom used.</a:t>
            </a:r>
            <a:endParaRPr lang="en-US" altLang="zh-CN" dirty="0">
              <a:latin typeface="Huawei Sans" panose="020C0503030203020204" pitchFamily="34" charset="0"/>
            </a:endParaRPr>
          </a:p>
          <a:p>
            <a:pPr lvl="0"/>
            <a:r>
              <a:rPr dirty="0">
                <a:latin typeface="Huawei Sans" panose="020C0503030203020204" pitchFamily="34" charset="0"/>
              </a:rPr>
              <a:t>A centralized version control system, such as Subversion (SVN), has a central server saved with all changes to files. Users connect to this server from</a:t>
            </a:r>
            <a:r>
              <a:rPr lang="en-US" baseline="0" dirty="0">
                <a:latin typeface="Huawei Sans" panose="020C0503030203020204" pitchFamily="34" charset="0"/>
              </a:rPr>
              <a:t> clients on their local PCs </a:t>
            </a:r>
            <a:r>
              <a:rPr dirty="0">
                <a:latin typeface="Huawei Sans" panose="020C0503030203020204" pitchFamily="34" charset="0"/>
              </a:rPr>
              <a:t>to retrieve the latest files or </a:t>
            </a:r>
            <a:r>
              <a:rPr lang="en-US" dirty="0">
                <a:latin typeface="Huawei Sans" panose="020C0503030203020204" pitchFamily="34" charset="0"/>
              </a:rPr>
              <a:t>commit their </a:t>
            </a:r>
            <a:r>
              <a:rPr dirty="0">
                <a:latin typeface="Huawei Sans" panose="020C0503030203020204" pitchFamily="34" charset="0"/>
              </a:rPr>
              <a:t>changes. Compared with local version control systems, centralized version control systems allow developers to collaborate on projects and allow administrators to control the rights of each developer. However, if a single point of server failure occurs, for example, if the server goes down or the network between the server and developers is disconnected, developers cannot commit their changes to the server. If the server disk is damaged and proper backups have not been kept, all project data will be lost, including the entire project change history. The central server is the heart of centralized version control systems</a:t>
            </a:r>
            <a:r>
              <a:rPr lang="en-US" baseline="0" dirty="0">
                <a:latin typeface="Huawei Sans" panose="020C0503030203020204" pitchFamily="34" charset="0"/>
              </a:rPr>
              <a:t> because it </a:t>
            </a:r>
            <a:r>
              <a:rPr lang="en-US" dirty="0">
                <a:latin typeface="Huawei Sans" panose="020C0503030203020204" pitchFamily="34" charset="0"/>
              </a:rPr>
              <a:t>stores all information about</a:t>
            </a:r>
            <a:r>
              <a:rPr lang="en-US" baseline="0" dirty="0">
                <a:latin typeface="Huawei Sans" panose="020C0503030203020204" pitchFamily="34" charset="0"/>
              </a:rPr>
              <a:t> versioned files. D</a:t>
            </a:r>
            <a:r>
              <a:rPr dirty="0">
                <a:latin typeface="Huawei Sans" panose="020C0503030203020204" pitchFamily="34" charset="0"/>
              </a:rPr>
              <a:t>evelopers need to retrieve the latest files from the central server before they start to work every day and commit their changes to the server after resolving conflicts</a:t>
            </a:r>
            <a:r>
              <a:rPr lang="en-US" dirty="0">
                <a:latin typeface="Huawei Sans" panose="020C0503030203020204" pitchFamily="34" charset="0"/>
              </a:rPr>
              <a:t> if</a:t>
            </a:r>
            <a:r>
              <a:rPr lang="en-US" baseline="0" dirty="0">
                <a:latin typeface="Huawei Sans" panose="020C0503030203020204" pitchFamily="34" charset="0"/>
              </a:rPr>
              <a:t> there is any</a:t>
            </a:r>
            <a:r>
              <a:rPr dirty="0">
                <a:latin typeface="Huawei Sans" panose="020C0503030203020204" pitchFamily="34" charset="0"/>
              </a:rPr>
              <a:t>. </a:t>
            </a:r>
            <a:r>
              <a:rPr lang="en-US" dirty="0">
                <a:latin typeface="Huawei Sans" panose="020C0503030203020204" pitchFamily="34" charset="0"/>
              </a:rPr>
              <a:t>In this case</a:t>
            </a:r>
            <a:r>
              <a:rPr dirty="0">
                <a:latin typeface="Huawei Sans" panose="020C0503030203020204" pitchFamily="34" charset="0"/>
              </a:rPr>
              <a:t>, developers cannot work without the central server.</a:t>
            </a:r>
          </a:p>
          <a:p>
            <a:endParaRPr lang="en-US" altLang="zh-CN" dirty="0">
              <a:latin typeface="Huawei Sans" panose="020C0503030203020204" pitchFamily="34" charset="0"/>
            </a:endParaRPr>
          </a:p>
        </p:txBody>
      </p:sp>
      <p:sp>
        <p:nvSpPr>
          <p:cNvPr id="7" name="幻灯片图像占位符 6"/>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7843351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dirty="0">
                <a:latin typeface="Huawei Sans" panose="020C0503030203020204" pitchFamily="34" charset="0"/>
              </a:rPr>
              <a:t>The most obvious difference between distributed version control systems and centralized version control systems is that clients not only retrieve snapshots of the latest files, but also clone the entire </a:t>
            </a:r>
            <a:r>
              <a:rPr lang="en-US" dirty="0">
                <a:latin typeface="Huawei Sans" panose="020C0503030203020204" pitchFamily="34" charset="0"/>
              </a:rPr>
              <a:t>remote </a:t>
            </a:r>
            <a:r>
              <a:rPr dirty="0">
                <a:latin typeface="Huawei Sans" panose="020C0503030203020204" pitchFamily="34" charset="0"/>
              </a:rPr>
              <a:t>repository to their local </a:t>
            </a:r>
            <a:r>
              <a:rPr lang="en-US" dirty="0">
                <a:latin typeface="Huawei Sans" panose="020C0503030203020204" pitchFamily="34" charset="0"/>
              </a:rPr>
              <a:t>PCs</a:t>
            </a:r>
            <a:r>
              <a:rPr dirty="0">
                <a:latin typeface="Huawei Sans" panose="020C0503030203020204" pitchFamily="34" charset="0"/>
              </a:rPr>
              <a:t>. If developers fail to connect to the remote repository, they can commit changes to their local repository </a:t>
            </a:r>
            <a:r>
              <a:rPr lang="en-US" dirty="0">
                <a:latin typeface="Huawei Sans" panose="020C0503030203020204" pitchFamily="34" charset="0"/>
              </a:rPr>
              <a:t>and</a:t>
            </a:r>
            <a:r>
              <a:rPr lang="en-US" baseline="0" dirty="0">
                <a:latin typeface="Huawei Sans" panose="020C0503030203020204" pitchFamily="34" charset="0"/>
              </a:rPr>
              <a:t> </a:t>
            </a:r>
            <a:r>
              <a:rPr dirty="0">
                <a:latin typeface="Huawei Sans" panose="020C0503030203020204" pitchFamily="34" charset="0"/>
              </a:rPr>
              <a:t>roll back the files to any historical version. In centralized version control systems, however, since all file changes are stored on the central server, if the server fails or the network is disconnected, clients cannot retrieve file change records from the server. In distributed version control systems, if the remote server dies, any of the client's local repositories can be copied to the server to help restore the server.</a:t>
            </a:r>
            <a:endParaRPr lang="en-US" altLang="zh-CN" dirty="0">
              <a:latin typeface="Huawei Sans" panose="020C0503030203020204" pitchFamily="34" charset="0"/>
            </a:endParaRPr>
          </a:p>
        </p:txBody>
      </p:sp>
      <p:sp>
        <p:nvSpPr>
          <p:cNvPr id="7" name="幻灯片图像占位符 6"/>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7108538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r>
              <a:rPr lang="en-US" altLang="zh-CN" dirty="0"/>
              <a:t>VCS</a:t>
            </a:r>
            <a:r>
              <a:rPr lang="zh-CN" altLang="en-US" dirty="0"/>
              <a:t>：</a:t>
            </a:r>
            <a:r>
              <a:rPr lang="en-US" altLang="zh-CN" sz="1100" dirty="0">
                <a:latin typeface="Huawei Sans" panose="020C0503030203020204" pitchFamily="34" charset="0"/>
              </a:rPr>
              <a:t>Version Control System</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38300844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The preceding figure describes how developers work with a distributed version control system. A remote repository is a server that stores project code and enables all developers in a team to collaborate. </a:t>
            </a:r>
            <a:r>
              <a:rPr lang="en-US" dirty="0">
                <a:latin typeface="Huawei Sans" panose="020C0503030203020204" pitchFamily="34" charset="0"/>
              </a:rPr>
              <a:t>A local repository stores code on developers' local PCs.</a:t>
            </a:r>
          </a:p>
          <a:p>
            <a:r>
              <a:rPr dirty="0">
                <a:latin typeface="Huawei Sans" panose="020C0503030203020204" pitchFamily="34" charset="0"/>
              </a:rPr>
              <a:t>Developers A and B pull code from the remote repository to their respective local repository. Master indicates the master branch. Developer B does not develop new features in the master branch, but instead creates a </a:t>
            </a:r>
            <a:r>
              <a:rPr lang="en-US" dirty="0">
                <a:latin typeface="Huawei Sans" panose="020C0503030203020204" pitchFamily="34" charset="0"/>
              </a:rPr>
              <a:t>feature </a:t>
            </a:r>
            <a:r>
              <a:rPr dirty="0">
                <a:latin typeface="Huawei Sans" panose="020C0503030203020204" pitchFamily="34" charset="0"/>
              </a:rPr>
              <a:t>branch, which can be considered as a copy of code in the master branch. Developer B then develops new features in the </a:t>
            </a:r>
            <a:r>
              <a:rPr lang="en-US" dirty="0">
                <a:latin typeface="Huawei Sans" panose="020C0503030203020204" pitchFamily="34" charset="0"/>
              </a:rPr>
              <a:t>f</a:t>
            </a:r>
            <a:r>
              <a:rPr dirty="0">
                <a:latin typeface="Huawei Sans" panose="020C0503030203020204" pitchFamily="34" charset="0"/>
              </a:rPr>
              <a:t>eature branch. After all features are developed, developer B merges the Feature branch into the master branch, that is, merges the newly developed </a:t>
            </a:r>
            <a:r>
              <a:rPr lang="en-US" dirty="0">
                <a:latin typeface="Huawei Sans" panose="020C0503030203020204" pitchFamily="34" charset="0"/>
              </a:rPr>
              <a:t>features </a:t>
            </a:r>
            <a:r>
              <a:rPr dirty="0">
                <a:latin typeface="Huawei Sans" panose="020C0503030203020204" pitchFamily="34" charset="0"/>
              </a:rPr>
              <a:t>to the master branch</a:t>
            </a:r>
            <a:r>
              <a:rPr dirty="0" smtClean="0">
                <a:latin typeface="Huawei Sans" panose="020C0503030203020204" pitchFamily="34" charset="0"/>
              </a:rPr>
              <a:t>.</a:t>
            </a:r>
            <a:r>
              <a:rPr lang="en-US" dirty="0" smtClean="0">
                <a:latin typeface="Huawei Sans" panose="020C0503030203020204" pitchFamily="34" charset="0"/>
              </a:rPr>
              <a:t> </a:t>
            </a:r>
            <a:endParaRPr lang="en-US" altLang="zh-CN" dirty="0">
              <a:latin typeface="Huawei Sans" panose="020C0503030203020204" pitchFamily="34" charset="0"/>
            </a:endParaRPr>
          </a:p>
          <a:p>
            <a:r>
              <a:rPr dirty="0">
                <a:latin typeface="Huawei Sans" panose="020C0503030203020204" pitchFamily="34" charset="0"/>
              </a:rPr>
              <a:t>Version control systems enable you to roll back code to any version. For example, if there is a bug </a:t>
            </a:r>
            <a:r>
              <a:rPr lang="en-US" dirty="0">
                <a:latin typeface="Huawei Sans" panose="020C0503030203020204" pitchFamily="34" charset="0"/>
              </a:rPr>
              <a:t>in</a:t>
            </a:r>
            <a:r>
              <a:rPr lang="en-US" baseline="0" dirty="0">
                <a:latin typeface="Huawei Sans" panose="020C0503030203020204" pitchFamily="34" charset="0"/>
              </a:rPr>
              <a:t> V3</a:t>
            </a:r>
            <a:r>
              <a:rPr dirty="0">
                <a:latin typeface="Huawei Sans" panose="020C0503030203020204" pitchFamily="34" charset="0"/>
              </a:rPr>
              <a:t>, you </a:t>
            </a:r>
            <a:r>
              <a:rPr lang="en-US" dirty="0">
                <a:latin typeface="Huawei Sans" panose="020C0503030203020204" pitchFamily="34" charset="0"/>
              </a:rPr>
              <a:t>can </a:t>
            </a:r>
            <a:r>
              <a:rPr dirty="0">
                <a:latin typeface="Huawei Sans" panose="020C0503030203020204" pitchFamily="34" charset="0"/>
              </a:rPr>
              <a:t>easily roll back code to </a:t>
            </a:r>
            <a:r>
              <a:rPr lang="en-US" dirty="0">
                <a:latin typeface="Huawei Sans" panose="020C0503030203020204" pitchFamily="34" charset="0"/>
              </a:rPr>
              <a:t>V2</a:t>
            </a:r>
            <a:r>
              <a:rPr dirty="0">
                <a:latin typeface="Huawei Sans" panose="020C0503030203020204" pitchFamily="34" charset="0"/>
              </a:rPr>
              <a:t>. In addition, you can compare versions </a:t>
            </a:r>
            <a:r>
              <a:rPr lang="en-US" dirty="0">
                <a:latin typeface="Huawei Sans" panose="020C0503030203020204" pitchFamily="34" charset="0"/>
              </a:rPr>
              <a:t>to identify code differences </a:t>
            </a:r>
            <a:r>
              <a:rPr dirty="0">
                <a:latin typeface="Huawei Sans" panose="020C0503030203020204" pitchFamily="34" charset="0"/>
              </a:rPr>
              <a:t>and check what code is incorporated. Since version control systems record each code submission</a:t>
            </a:r>
            <a:r>
              <a:rPr lang="en-US" dirty="0">
                <a:latin typeface="Huawei Sans" panose="020C0503030203020204" pitchFamily="34" charset="0"/>
              </a:rPr>
              <a:t>,</a:t>
            </a:r>
            <a:r>
              <a:rPr lang="en-US" baseline="0" dirty="0">
                <a:latin typeface="Huawei Sans" panose="020C0503030203020204" pitchFamily="34" charset="0"/>
              </a:rPr>
              <a:t> y</a:t>
            </a:r>
            <a:r>
              <a:rPr dirty="0">
                <a:latin typeface="Huawei Sans" panose="020C0503030203020204" pitchFamily="34" charset="0"/>
              </a:rPr>
              <a:t>ou can easily find who makes what changes at what time.</a:t>
            </a:r>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0114553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8978296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0530521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err="1">
                <a:latin typeface="Huawei Sans" panose="020C0503030203020204" pitchFamily="34" charset="0"/>
              </a:rPr>
              <a:t>Git</a:t>
            </a:r>
            <a:r>
              <a:rPr dirty="0">
                <a:latin typeface="Huawei Sans" panose="020C0503030203020204" pitchFamily="34" charset="0"/>
              </a:rPr>
              <a:t> </a:t>
            </a:r>
            <a:r>
              <a:rPr lang="en-US" dirty="0">
                <a:latin typeface="Huawei Sans" panose="020C0503030203020204" pitchFamily="34" charset="0"/>
              </a:rPr>
              <a:t>supports</a:t>
            </a:r>
            <a:r>
              <a:rPr lang="en-US" baseline="0" dirty="0">
                <a:latin typeface="Huawei Sans" panose="020C0503030203020204" pitchFamily="34" charset="0"/>
              </a:rPr>
              <a:t> </a:t>
            </a:r>
            <a:r>
              <a:rPr dirty="0">
                <a:latin typeface="Huawei Sans" panose="020C0503030203020204" pitchFamily="34" charset="0"/>
              </a:rPr>
              <a:t>collaboration between developers during software development. Developers install the </a:t>
            </a:r>
            <a:r>
              <a:rPr dirty="0" err="1">
                <a:latin typeface="Huawei Sans" panose="020C0503030203020204" pitchFamily="34" charset="0"/>
              </a:rPr>
              <a:t>Git</a:t>
            </a:r>
            <a:r>
              <a:rPr dirty="0">
                <a:latin typeface="Huawei Sans" panose="020C0503030203020204" pitchFamily="34" charset="0"/>
              </a:rPr>
              <a:t> client on their local PC</a:t>
            </a:r>
            <a:r>
              <a:rPr lang="en-US" dirty="0">
                <a:latin typeface="Huawei Sans" panose="020C0503030203020204" pitchFamily="34" charset="0"/>
              </a:rPr>
              <a:t>s</a:t>
            </a:r>
            <a:r>
              <a:rPr dirty="0">
                <a:latin typeface="Huawei Sans" panose="020C0503030203020204" pitchFamily="34" charset="0"/>
              </a:rPr>
              <a:t>, clone the code from the remote repository to their </a:t>
            </a:r>
            <a:r>
              <a:rPr lang="en-US" dirty="0">
                <a:latin typeface="Huawei Sans" panose="020C0503030203020204" pitchFamily="34" charset="0"/>
              </a:rPr>
              <a:t>respective </a:t>
            </a:r>
            <a:r>
              <a:rPr dirty="0">
                <a:latin typeface="Huawei Sans" panose="020C0503030203020204" pitchFamily="34" charset="0"/>
              </a:rPr>
              <a:t>local repository, pull the updated code from the remote repository, and </a:t>
            </a:r>
            <a:r>
              <a:rPr lang="en-US" dirty="0">
                <a:latin typeface="Huawei Sans" panose="020C0503030203020204" pitchFamily="34" charset="0"/>
              </a:rPr>
              <a:t>push</a:t>
            </a:r>
            <a:r>
              <a:rPr lang="en-US" baseline="0" dirty="0">
                <a:latin typeface="Huawei Sans" panose="020C0503030203020204" pitchFamily="34" charset="0"/>
              </a:rPr>
              <a:t> </a:t>
            </a:r>
            <a:r>
              <a:rPr dirty="0">
                <a:latin typeface="Huawei Sans" panose="020C0503030203020204" pitchFamily="34" charset="0"/>
              </a:rPr>
              <a:t>their changes to the remote repository. The data in the local and remote repositories can be transferred using SSH or HTTPS.</a:t>
            </a:r>
            <a:endParaRPr lang="en-US" altLang="zh-CN" dirty="0">
              <a:latin typeface="Huawei Sans" panose="020C0503030203020204" pitchFamily="34" charset="0"/>
            </a:endParaRPr>
          </a:p>
          <a:p>
            <a:r>
              <a:rPr dirty="0">
                <a:latin typeface="Huawei Sans" panose="020C0503030203020204" pitchFamily="34" charset="0"/>
              </a:rPr>
              <a:t>Clone: This </a:t>
            </a:r>
            <a:r>
              <a:rPr lang="en-US" dirty="0">
                <a:latin typeface="Huawei Sans" panose="020C0503030203020204" pitchFamily="34" charset="0"/>
              </a:rPr>
              <a:t>operation </a:t>
            </a:r>
            <a:r>
              <a:rPr dirty="0">
                <a:latin typeface="Huawei Sans" panose="020C0503030203020204" pitchFamily="34" charset="0"/>
              </a:rPr>
              <a:t>helps you </a:t>
            </a:r>
            <a:r>
              <a:rPr lang="en-US" dirty="0">
                <a:latin typeface="Huawei Sans" panose="020C0503030203020204" pitchFamily="34" charset="0"/>
              </a:rPr>
              <a:t>copy </a:t>
            </a:r>
            <a:r>
              <a:rPr dirty="0">
                <a:latin typeface="Huawei Sans" panose="020C0503030203020204" pitchFamily="34" charset="0"/>
              </a:rPr>
              <a:t>the remote repository to a folder on your local PC. All branches on the remote repository are cloned, and the </a:t>
            </a:r>
            <a:r>
              <a:rPr lang="en-US" dirty="0">
                <a:latin typeface="Huawei Sans" panose="020C0503030203020204" pitchFamily="34" charset="0"/>
              </a:rPr>
              <a:t>branch</a:t>
            </a:r>
            <a:r>
              <a:rPr lang="en-US" baseline="0" dirty="0">
                <a:latin typeface="Huawei Sans" panose="020C0503030203020204" pitchFamily="34" charset="0"/>
              </a:rPr>
              <a:t> that you are working on will be </a:t>
            </a:r>
            <a:r>
              <a:rPr dirty="0">
                <a:latin typeface="Huawei Sans" panose="020C0503030203020204" pitchFamily="34" charset="0"/>
              </a:rPr>
              <a:t>checked out to </a:t>
            </a:r>
            <a:r>
              <a:rPr lang="en-US" dirty="0">
                <a:latin typeface="Huawei Sans" panose="020C0503030203020204" pitchFamily="34" charset="0"/>
              </a:rPr>
              <a:t>a </a:t>
            </a:r>
            <a:r>
              <a:rPr dirty="0">
                <a:latin typeface="Huawei Sans" panose="020C0503030203020204" pitchFamily="34" charset="0"/>
              </a:rPr>
              <a:t>folder on the local PC.</a:t>
            </a:r>
            <a:endParaRPr lang="en-US" altLang="zh-CN" dirty="0">
              <a:latin typeface="Huawei Sans" panose="020C0503030203020204" pitchFamily="34" charset="0"/>
            </a:endParaRPr>
          </a:p>
          <a:p>
            <a:r>
              <a:rPr dirty="0">
                <a:latin typeface="Huawei Sans" panose="020C0503030203020204" pitchFamily="34" charset="0"/>
              </a:rPr>
              <a:t>Fetch: This </a:t>
            </a:r>
            <a:r>
              <a:rPr lang="en-US" altLang="zh-CN" dirty="0">
                <a:latin typeface="Huawei Sans" panose="020C0503030203020204" pitchFamily="34" charset="0"/>
              </a:rPr>
              <a:t>operation </a:t>
            </a:r>
            <a:r>
              <a:rPr dirty="0" smtClean="0">
                <a:latin typeface="Huawei Sans" panose="020C0503030203020204" pitchFamily="34" charset="0"/>
              </a:rPr>
              <a:t>downloads version change records from the remote repository to your local repository but does not check out the changes to the working directory.</a:t>
            </a:r>
            <a:endParaRPr lang="en-US" altLang="zh-CN" dirty="0">
              <a:latin typeface="Huawei Sans" panose="020C0503030203020204" pitchFamily="34" charset="0"/>
            </a:endParaRPr>
          </a:p>
          <a:p>
            <a:r>
              <a:rPr dirty="0">
                <a:latin typeface="Huawei Sans" panose="020C0503030203020204" pitchFamily="34" charset="0"/>
              </a:rPr>
              <a:t>Pull: This </a:t>
            </a:r>
            <a:r>
              <a:rPr lang="en-US" altLang="zh-CN" dirty="0">
                <a:latin typeface="Huawei Sans" panose="020C0503030203020204" pitchFamily="34" charset="0"/>
              </a:rPr>
              <a:t>operation </a:t>
            </a:r>
            <a:r>
              <a:rPr dirty="0">
                <a:latin typeface="Huawei Sans" panose="020C0503030203020204" pitchFamily="34" charset="0"/>
              </a:rPr>
              <a:t>downloads version change records from the remote repository to your local repository and checks out the changes to the </a:t>
            </a:r>
            <a:r>
              <a:rPr lang="en-US" altLang="zh-CN" dirty="0">
                <a:latin typeface="Huawei Sans" panose="020C0503030203020204" pitchFamily="34" charset="0"/>
              </a:rPr>
              <a:t>working directory</a:t>
            </a:r>
            <a:r>
              <a:rPr dirty="0">
                <a:latin typeface="Huawei Sans" panose="020C0503030203020204" pitchFamily="34" charset="0"/>
              </a:rPr>
              <a:t>.</a:t>
            </a:r>
            <a:endParaRPr lang="en-US" altLang="zh-CN" dirty="0">
              <a:latin typeface="Huawei Sans" panose="020C0503030203020204" pitchFamily="34" charset="0"/>
            </a:endParaRPr>
          </a:p>
          <a:p>
            <a:r>
              <a:rPr dirty="0">
                <a:latin typeface="Huawei Sans" panose="020C0503030203020204" pitchFamily="34" charset="0"/>
              </a:rPr>
              <a:t>Push: This </a:t>
            </a:r>
            <a:r>
              <a:rPr lang="en-US" altLang="zh-CN" dirty="0">
                <a:latin typeface="Huawei Sans" panose="020C0503030203020204" pitchFamily="34" charset="0"/>
              </a:rPr>
              <a:t>operation </a:t>
            </a:r>
            <a:r>
              <a:rPr dirty="0">
                <a:latin typeface="Huawei Sans" panose="020C0503030203020204" pitchFamily="34" charset="0"/>
              </a:rPr>
              <a:t>pushes changes in your local repository to target branches in the remote repository.</a:t>
            </a:r>
            <a:endParaRPr lang="en-US" altLang="zh-CN" dirty="0">
              <a:latin typeface="Huawei Sans" panose="020C0503030203020204" pitchFamily="34" charset="0"/>
            </a:endParaRPr>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2040983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5667308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latin typeface="Huawei Sans" panose="020C0503030203020204" pitchFamily="34" charset="0"/>
              </a:rPr>
              <a:t>Modified</a:t>
            </a:r>
            <a:r>
              <a:rPr lang="en-US" baseline="0" dirty="0">
                <a:latin typeface="Huawei Sans" panose="020C0503030203020204" pitchFamily="34" charset="0"/>
              </a:rPr>
              <a:t> </a:t>
            </a:r>
            <a:r>
              <a:rPr dirty="0">
                <a:latin typeface="Huawei Sans" panose="020C0503030203020204" pitchFamily="34" charset="0"/>
              </a:rPr>
              <a:t>files in the working directory need to be added to the staging area first and then </a:t>
            </a:r>
            <a:r>
              <a:rPr lang="en-US" dirty="0">
                <a:latin typeface="Huawei Sans" panose="020C0503030203020204" pitchFamily="34" charset="0"/>
              </a:rPr>
              <a:t>committed </a:t>
            </a:r>
            <a:r>
              <a:rPr dirty="0">
                <a:latin typeface="Huawei Sans" panose="020C0503030203020204" pitchFamily="34" charset="0"/>
              </a:rPr>
              <a:t>to the local repository.</a:t>
            </a:r>
            <a:endParaRPr lang="en-US" altLang="zh-CN" dirty="0">
              <a:latin typeface="Huawei Sans" panose="020C0503030203020204" pitchFamily="34" charset="0"/>
            </a:endParaRPr>
          </a:p>
          <a:p>
            <a:r>
              <a:rPr dirty="0">
                <a:latin typeface="Huawei Sans" panose="020C0503030203020204" pitchFamily="34" charset="0"/>
              </a:rPr>
              <a:t>Checkout: This </a:t>
            </a:r>
            <a:r>
              <a:rPr lang="en-US" dirty="0">
                <a:latin typeface="Huawei Sans" panose="020C0503030203020204" pitchFamily="34" charset="0"/>
              </a:rPr>
              <a:t>operation checks</a:t>
            </a:r>
            <a:r>
              <a:rPr lang="en-US" baseline="0" dirty="0">
                <a:latin typeface="Huawei Sans" panose="020C0503030203020204" pitchFamily="34" charset="0"/>
              </a:rPr>
              <a:t> out </a:t>
            </a:r>
            <a:r>
              <a:rPr dirty="0">
                <a:latin typeface="Huawei Sans" panose="020C0503030203020204" pitchFamily="34" charset="0"/>
              </a:rPr>
              <a:t>code of a certain version from the local repository to the working directory.</a:t>
            </a:r>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9801412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The local repository is the repository cloned from the remote repository on the local PC.</a:t>
            </a:r>
            <a:endParaRPr lang="en-US" altLang="zh-CN" dirty="0">
              <a:latin typeface="Huawei Sans" panose="020C0503030203020204" pitchFamily="34" charset="0"/>
            </a:endParaRPr>
          </a:p>
          <a:p>
            <a:r>
              <a:rPr lang="en-US" dirty="0">
                <a:latin typeface="Huawei Sans" panose="020C0503030203020204" pitchFamily="34" charset="0"/>
              </a:rPr>
              <a:t>Three areas exist on the</a:t>
            </a:r>
            <a:r>
              <a:rPr lang="en-US" baseline="0" dirty="0">
                <a:latin typeface="Huawei Sans" panose="020C0503030203020204" pitchFamily="34" charset="0"/>
              </a:rPr>
              <a:t> local PC installed with </a:t>
            </a:r>
            <a:r>
              <a:rPr lang="en-US" baseline="0" dirty="0" err="1">
                <a:latin typeface="Huawei Sans" panose="020C0503030203020204" pitchFamily="34" charset="0"/>
              </a:rPr>
              <a:t>Git</a:t>
            </a:r>
            <a:r>
              <a:rPr lang="en-US" baseline="0" dirty="0">
                <a:latin typeface="Huawei Sans" panose="020C0503030203020204" pitchFamily="34" charset="0"/>
              </a:rPr>
              <a:t>:</a:t>
            </a:r>
            <a:r>
              <a:rPr dirty="0">
                <a:latin typeface="Huawei Sans" panose="020C0503030203020204" pitchFamily="34" charset="0"/>
              </a:rPr>
              <a:t> the working directory, staging area, and local repository.</a:t>
            </a:r>
            <a:endParaRPr lang="en-US" altLang="zh-CN" dirty="0">
              <a:latin typeface="Huawei Sans" panose="020C0503030203020204" pitchFamily="34" charset="0"/>
            </a:endParaRPr>
          </a:p>
          <a:p>
            <a:r>
              <a:rPr dirty="0">
                <a:latin typeface="Huawei Sans" panose="020C0503030203020204" pitchFamily="34" charset="0"/>
              </a:rPr>
              <a:t>All historical snapshots are saved in the local repository.</a:t>
            </a:r>
            <a:endParaRPr lang="en-US" altLang="zh-CN" dirty="0">
              <a:latin typeface="Huawei Sans" panose="020C0503030203020204" pitchFamily="34" charset="0"/>
            </a:endParaRPr>
          </a:p>
          <a:p>
            <a:r>
              <a:rPr dirty="0">
                <a:latin typeface="Huawei Sans" panose="020C0503030203020204" pitchFamily="34" charset="0"/>
              </a:rPr>
              <a:t>The working directory is your working copy of files of a certain version from the local repository. </a:t>
            </a:r>
            <a:r>
              <a:rPr lang="en-US" dirty="0">
                <a:latin typeface="Huawei Sans" panose="020C0503030203020204" pitchFamily="34" charset="0"/>
              </a:rPr>
              <a:t>You </a:t>
            </a:r>
            <a:r>
              <a:rPr dirty="0">
                <a:latin typeface="Huawei Sans" panose="020C0503030203020204" pitchFamily="34" charset="0"/>
              </a:rPr>
              <a:t>can modify the files in the working directory.</a:t>
            </a:r>
            <a:endParaRPr lang="en-US" altLang="zh-CN" dirty="0">
              <a:latin typeface="Huawei Sans" panose="020C0503030203020204" pitchFamily="34" charset="0"/>
            </a:endParaRPr>
          </a:p>
          <a:p>
            <a:r>
              <a:rPr dirty="0">
                <a:latin typeface="Huawei Sans" panose="020C0503030203020204" pitchFamily="34" charset="0"/>
              </a:rPr>
              <a:t>The staging area stores files with changes to be committed to the local repository.</a:t>
            </a:r>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6799465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9195061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dirty="0">
                <a:latin typeface="Huawei Sans" panose="020C0503030203020204" pitchFamily="34" charset="0"/>
              </a:rPr>
              <a:t>The remote repository saves code permanently and allows developers to collaborate on projects. Basic operations relating to the remote repository include clone, fetch, pull, and push.</a:t>
            </a:r>
          </a:p>
          <a:p>
            <a:pPr lvl="0"/>
            <a:r>
              <a:rPr dirty="0">
                <a:latin typeface="Huawei Sans" panose="020C0503030203020204" pitchFamily="34" charset="0"/>
              </a:rPr>
              <a:t>The </a:t>
            </a:r>
            <a:r>
              <a:rPr b="1" dirty="0" err="1">
                <a:latin typeface="Huawei Sans" panose="020C0503030203020204" pitchFamily="34" charset="0"/>
              </a:rPr>
              <a:t>git</a:t>
            </a:r>
            <a:r>
              <a:rPr b="1" dirty="0">
                <a:latin typeface="Huawei Sans" panose="020C0503030203020204" pitchFamily="34" charset="0"/>
              </a:rPr>
              <a:t> clone </a:t>
            </a:r>
            <a:r>
              <a:rPr dirty="0">
                <a:latin typeface="Huawei Sans" panose="020C0503030203020204" pitchFamily="34" charset="0"/>
              </a:rPr>
              <a:t>command copies </a:t>
            </a:r>
            <a:r>
              <a:rPr lang="en-US" baseline="0" dirty="0">
                <a:latin typeface="Huawei Sans" panose="020C0503030203020204" pitchFamily="34" charset="0"/>
              </a:rPr>
              <a:t>the </a:t>
            </a:r>
            <a:r>
              <a:rPr dirty="0">
                <a:latin typeface="Huawei Sans" panose="020C0503030203020204" pitchFamily="34" charset="0"/>
              </a:rPr>
              <a:t>remote repository to the local </a:t>
            </a:r>
            <a:r>
              <a:rPr lang="en-US" dirty="0">
                <a:latin typeface="Huawei Sans" panose="020C0503030203020204" pitchFamily="34" charset="0"/>
              </a:rPr>
              <a:t>PC </a:t>
            </a:r>
            <a:r>
              <a:rPr dirty="0">
                <a:latin typeface="Huawei Sans" panose="020C0503030203020204" pitchFamily="34" charset="0"/>
              </a:rPr>
              <a:t>whereas and the </a:t>
            </a:r>
            <a:r>
              <a:rPr b="1" dirty="0" err="1">
                <a:latin typeface="Huawei Sans" panose="020C0503030203020204" pitchFamily="34" charset="0"/>
              </a:rPr>
              <a:t>git</a:t>
            </a:r>
            <a:r>
              <a:rPr b="1" dirty="0">
                <a:latin typeface="Huawei Sans" panose="020C0503030203020204" pitchFamily="34" charset="0"/>
              </a:rPr>
              <a:t> pull </a:t>
            </a:r>
            <a:r>
              <a:rPr dirty="0">
                <a:latin typeface="Huawei Sans" panose="020C0503030203020204" pitchFamily="34" charset="0"/>
              </a:rPr>
              <a:t>command copies only the updates </a:t>
            </a:r>
            <a:r>
              <a:rPr lang="en-US" dirty="0">
                <a:latin typeface="Huawei Sans" panose="020C0503030203020204" pitchFamily="34" charset="0"/>
              </a:rPr>
              <a:t>involved in the branch</a:t>
            </a:r>
            <a:r>
              <a:rPr lang="en-US" baseline="0" dirty="0">
                <a:latin typeface="Huawei Sans" panose="020C0503030203020204" pitchFamily="34" charset="0"/>
              </a:rPr>
              <a:t> that you are working on.</a:t>
            </a:r>
            <a:endParaRPr lang="zh-CN" altLang="en-US" dirty="0">
              <a:latin typeface="Huawei Sans" panose="020C0503030203020204" pitchFamily="34" charset="0"/>
            </a:endParaRPr>
          </a:p>
        </p:txBody>
      </p:sp>
      <p:sp>
        <p:nvSpPr>
          <p:cNvPr id="9" name="幻灯片图像占位符 8"/>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2305707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7782227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64561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8141246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9175939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1889152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4709469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smtClean="0">
                <a:latin typeface="Huawei Sans" panose="020C0503030203020204" pitchFamily="34" charset="0"/>
              </a:rPr>
              <a:t>TortoiseGit</a:t>
            </a:r>
            <a:r>
              <a:rPr dirty="0" smtClean="0">
                <a:latin typeface="Huawei Sans" panose="020C0503030203020204" pitchFamily="34" charset="0"/>
              </a:rPr>
              <a:t> </a:t>
            </a:r>
            <a:r>
              <a:rPr dirty="0">
                <a:latin typeface="Huawei Sans" panose="020C0503030203020204" pitchFamily="34" charset="0"/>
              </a:rPr>
              <a:t>provides a Chinese language package for installation.</a:t>
            </a:r>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622688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err="1">
                <a:latin typeface="Huawei Sans" panose="020C0503030203020204" pitchFamily="34" charset="0"/>
              </a:rPr>
              <a:t>Git</a:t>
            </a:r>
            <a:r>
              <a:rPr dirty="0">
                <a:latin typeface="Huawei Sans" panose="020C0503030203020204" pitchFamily="34" charset="0"/>
              </a:rPr>
              <a:t> </a:t>
            </a:r>
            <a:r>
              <a:rPr lang="en-US" altLang="zh-CN" dirty="0">
                <a:latin typeface="Huawei Sans" panose="020C0503030203020204" pitchFamily="34" charset="0"/>
              </a:rPr>
              <a:t>clones </a:t>
            </a:r>
            <a:r>
              <a:rPr dirty="0">
                <a:latin typeface="Huawei Sans" panose="020C0503030203020204" pitchFamily="34" charset="0"/>
              </a:rPr>
              <a:t>a full copy of nearly all data that the remote repository has, but not just the files you need to work on. Every version of every file in the remote repository is </a:t>
            </a:r>
            <a:r>
              <a:rPr lang="en-US" altLang="zh-CN" dirty="0">
                <a:latin typeface="Huawei Sans" panose="020C0503030203020204" pitchFamily="34" charset="0"/>
              </a:rPr>
              <a:t>copied </a:t>
            </a:r>
            <a:r>
              <a:rPr dirty="0">
                <a:latin typeface="Huawei Sans" panose="020C0503030203020204" pitchFamily="34" charset="0"/>
              </a:rPr>
              <a:t>by default when you run the </a:t>
            </a:r>
            <a:r>
              <a:rPr b="1" dirty="0" err="1">
                <a:latin typeface="Huawei Sans" panose="020C0503030203020204" pitchFamily="34" charset="0"/>
              </a:rPr>
              <a:t>git</a:t>
            </a:r>
            <a:r>
              <a:rPr b="1" dirty="0">
                <a:latin typeface="Huawei Sans" panose="020C0503030203020204" pitchFamily="34" charset="0"/>
              </a:rPr>
              <a:t> clone</a:t>
            </a:r>
            <a:r>
              <a:rPr dirty="0">
                <a:latin typeface="Huawei Sans" panose="020C0503030203020204" pitchFamily="34" charset="0"/>
              </a:rPr>
              <a:t> command. If a disk on the server where the remote repository resides gets corrupted, you can use any of the clones on any client to set the server back to the state it was when it was cloned.</a:t>
            </a:r>
            <a:endParaRPr lang="en-US" altLang="zh-CN" dirty="0">
              <a:latin typeface="Huawei Sans" panose="020C0503030203020204" pitchFamily="34" charset="0"/>
            </a:endParaRPr>
          </a:p>
          <a:p>
            <a:r>
              <a:rPr dirty="0">
                <a:latin typeface="Huawei Sans" panose="020C0503030203020204" pitchFamily="34" charset="0"/>
              </a:rPr>
              <a:t>You can use SSH or HTTPS when running the </a:t>
            </a:r>
            <a:r>
              <a:rPr b="1" dirty="0" err="1">
                <a:latin typeface="Huawei Sans" panose="020C0503030203020204" pitchFamily="34" charset="0"/>
              </a:rPr>
              <a:t>git</a:t>
            </a:r>
            <a:r>
              <a:rPr b="1" dirty="0">
                <a:latin typeface="Huawei Sans" panose="020C0503030203020204" pitchFamily="34" charset="0"/>
              </a:rPr>
              <a:t> clone</a:t>
            </a:r>
            <a:r>
              <a:rPr dirty="0">
                <a:latin typeface="Huawei Sans" panose="020C0503030203020204" pitchFamily="34" charset="0"/>
              </a:rPr>
              <a:t> command. SSH is used as an example here.</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0055587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455613" y="766763"/>
            <a:ext cx="5932487" cy="3338512"/>
          </a:xfrm>
        </p:spPr>
      </p:sp>
      <p:sp>
        <p:nvSpPr>
          <p:cNvPr id="7" name="备注占位符 6"/>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5139245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dirty="0" err="1">
                <a:latin typeface="Huawei Sans" panose="020C0503030203020204" pitchFamily="34" charset="0"/>
              </a:rPr>
              <a:t>ClearCase</a:t>
            </a:r>
            <a:r>
              <a:rPr dirty="0">
                <a:latin typeface="Huawei Sans" panose="020C0503030203020204" pitchFamily="34" charset="0"/>
              </a:rPr>
              <a:t>: developed by Rational Software</a:t>
            </a:r>
            <a:endParaRPr lang="en-US" altLang="zh-CN" dirty="0">
              <a:latin typeface="Huawei Sans" panose="020C0503030203020204" pitchFamily="34" charset="0"/>
            </a:endParaRPr>
          </a:p>
          <a:p>
            <a:r>
              <a:rPr dirty="0">
                <a:latin typeface="Huawei Sans" panose="020C0503030203020204" pitchFamily="34" charset="0"/>
              </a:rPr>
              <a:t>Visual SourceSafe (VSS): developed by Microsof</a:t>
            </a:r>
            <a:r>
              <a:rPr lang="en-US" dirty="0">
                <a:latin typeface="Huawei Sans" panose="020C0503030203020204" pitchFamily="34" charset="0"/>
              </a:rPr>
              <a:t>t</a:t>
            </a:r>
            <a:endParaRPr lang="en-US" altLang="zh-CN" dirty="0">
              <a:latin typeface="Huawei Sans" panose="020C0503030203020204" pitchFamily="34" charset="0"/>
            </a:endParaRPr>
          </a:p>
          <a:p>
            <a:r>
              <a:rPr dirty="0">
                <a:latin typeface="Huawei Sans" panose="020C0503030203020204" pitchFamily="34" charset="0"/>
              </a:rPr>
              <a:t>Subversion (SVN): open-source software</a:t>
            </a:r>
            <a:endParaRPr lang="en-US" altLang="zh-CN" dirty="0">
              <a:latin typeface="Huawei Sans" panose="020C0503030203020204" pitchFamily="34" charset="0"/>
            </a:endParaRPr>
          </a:p>
          <a:p>
            <a:r>
              <a:rPr dirty="0" err="1">
                <a:latin typeface="Huawei Sans" panose="020C0503030203020204" pitchFamily="34" charset="0"/>
              </a:rPr>
              <a:t>Git</a:t>
            </a:r>
            <a:r>
              <a:rPr dirty="0">
                <a:latin typeface="Huawei Sans" panose="020C0503030203020204" pitchFamily="34" charset="0"/>
              </a:rPr>
              <a:t>: open-source software</a:t>
            </a:r>
            <a:endParaRPr lang="en-US" altLang="zh-CN" dirty="0">
              <a:latin typeface="Huawei Sans" panose="020C0503030203020204" pitchFamily="34" charset="0"/>
            </a:endParaRPr>
          </a:p>
          <a:p>
            <a:endParaRPr lang="en-US" altLang="zh-CN" dirty="0">
              <a:latin typeface="Huawei Sans" panose="020C0503030203020204" pitchFamily="34" charset="0"/>
            </a:endParaRPr>
          </a:p>
          <a:p>
            <a:endParaRPr lang="zh-CN" altLang="en-US" dirty="0">
              <a:latin typeface="Huawei Sans" panose="020C0503030203020204" pitchFamily="34" charset="0"/>
            </a:endParaRPr>
          </a:p>
        </p:txBody>
      </p:sp>
      <p:sp>
        <p:nvSpPr>
          <p:cNvPr id="7" name="幻灯片图像占位符 6"/>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1639480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dirty="0">
                <a:latin typeface="Huawei Sans" panose="020C0503030203020204" pitchFamily="34" charset="0"/>
              </a:rPr>
              <a:t>The </a:t>
            </a:r>
            <a:r>
              <a:rPr b="1" dirty="0" err="1">
                <a:latin typeface="Huawei Sans" panose="020C0503030203020204" pitchFamily="34" charset="0"/>
              </a:rPr>
              <a:t>git</a:t>
            </a:r>
            <a:r>
              <a:rPr b="1" dirty="0">
                <a:latin typeface="Huawei Sans" panose="020C0503030203020204" pitchFamily="34" charset="0"/>
              </a:rPr>
              <a:t> pull</a:t>
            </a:r>
            <a:r>
              <a:rPr dirty="0">
                <a:latin typeface="Huawei Sans" panose="020C0503030203020204" pitchFamily="34" charset="0"/>
              </a:rPr>
              <a:t> command pulls the information that is in the remote repository but is not in the local repository, and merge it to the working directory of the branch that you have checked out. The </a:t>
            </a:r>
            <a:r>
              <a:rPr b="1" dirty="0" err="1">
                <a:latin typeface="Huawei Sans" panose="020C0503030203020204" pitchFamily="34" charset="0"/>
              </a:rPr>
              <a:t>git</a:t>
            </a:r>
            <a:r>
              <a:rPr b="1" dirty="0">
                <a:latin typeface="Huawei Sans" panose="020C0503030203020204" pitchFamily="34" charset="0"/>
              </a:rPr>
              <a:t> pull</a:t>
            </a:r>
            <a:r>
              <a:rPr dirty="0">
                <a:latin typeface="Huawei Sans" panose="020C0503030203020204" pitchFamily="34" charset="0"/>
              </a:rPr>
              <a:t> command is a combination of the </a:t>
            </a:r>
            <a:r>
              <a:rPr b="1" dirty="0" err="1">
                <a:latin typeface="Huawei Sans" panose="020C0503030203020204" pitchFamily="34" charset="0"/>
              </a:rPr>
              <a:t>git</a:t>
            </a:r>
            <a:r>
              <a:rPr b="1" dirty="0">
                <a:latin typeface="Huawei Sans" panose="020C0503030203020204" pitchFamily="34" charset="0"/>
              </a:rPr>
              <a:t> fetch</a:t>
            </a:r>
            <a:r>
              <a:rPr dirty="0">
                <a:latin typeface="Huawei Sans" panose="020C0503030203020204" pitchFamily="34" charset="0"/>
              </a:rPr>
              <a:t> and </a:t>
            </a:r>
            <a:r>
              <a:rPr b="1" dirty="0" err="1">
                <a:latin typeface="Huawei Sans" panose="020C0503030203020204" pitchFamily="34" charset="0"/>
              </a:rPr>
              <a:t>git</a:t>
            </a:r>
            <a:r>
              <a:rPr b="1" dirty="0">
                <a:latin typeface="Huawei Sans" panose="020C0503030203020204" pitchFamily="34" charset="0"/>
              </a:rPr>
              <a:t> merge</a:t>
            </a:r>
            <a:r>
              <a:rPr dirty="0">
                <a:latin typeface="Huawei Sans" panose="020C0503030203020204" pitchFamily="34" charset="0"/>
              </a:rPr>
              <a:t> commands. The difference between the </a:t>
            </a:r>
            <a:r>
              <a:rPr b="1" dirty="0" err="1">
                <a:latin typeface="Huawei Sans" panose="020C0503030203020204" pitchFamily="34" charset="0"/>
              </a:rPr>
              <a:t>git</a:t>
            </a:r>
            <a:r>
              <a:rPr b="1" dirty="0">
                <a:latin typeface="Huawei Sans" panose="020C0503030203020204" pitchFamily="34" charset="0"/>
              </a:rPr>
              <a:t> pull</a:t>
            </a:r>
            <a:r>
              <a:rPr dirty="0">
                <a:latin typeface="Huawei Sans" panose="020C0503030203020204" pitchFamily="34" charset="0"/>
              </a:rPr>
              <a:t> and </a:t>
            </a:r>
            <a:r>
              <a:rPr b="1" dirty="0" err="1">
                <a:latin typeface="Huawei Sans" panose="020C0503030203020204" pitchFamily="34" charset="0"/>
              </a:rPr>
              <a:t>git</a:t>
            </a:r>
            <a:r>
              <a:rPr b="1" dirty="0">
                <a:latin typeface="Huawei Sans" panose="020C0503030203020204" pitchFamily="34" charset="0"/>
              </a:rPr>
              <a:t> fetch</a:t>
            </a:r>
            <a:r>
              <a:rPr dirty="0">
                <a:latin typeface="Huawei Sans" panose="020C0503030203020204" pitchFamily="34" charset="0"/>
              </a:rPr>
              <a:t> commands lies in that the </a:t>
            </a:r>
            <a:r>
              <a:rPr b="1" dirty="0" err="1">
                <a:latin typeface="Huawei Sans" panose="020C0503030203020204" pitchFamily="34" charset="0"/>
              </a:rPr>
              <a:t>git</a:t>
            </a:r>
            <a:r>
              <a:rPr b="1" dirty="0">
                <a:latin typeface="Huawei Sans" panose="020C0503030203020204" pitchFamily="34" charset="0"/>
              </a:rPr>
              <a:t> fetch</a:t>
            </a:r>
            <a:r>
              <a:rPr dirty="0">
                <a:latin typeface="Huawei Sans" panose="020C0503030203020204" pitchFamily="34" charset="0"/>
              </a:rPr>
              <a:t> command only copies the information that is in the remote repository but is not in the local repository and does not merge it to the corresponding local branch, whereas the </a:t>
            </a:r>
            <a:r>
              <a:rPr dirty="0" err="1">
                <a:latin typeface="Huawei Sans" panose="020C0503030203020204" pitchFamily="34" charset="0"/>
              </a:rPr>
              <a:t>git</a:t>
            </a:r>
            <a:r>
              <a:rPr dirty="0">
                <a:latin typeface="Huawei Sans" panose="020C0503030203020204" pitchFamily="34" charset="0"/>
              </a:rPr>
              <a:t> merge command merges the fetched information to the working directory of the branch that you have checked out.</a:t>
            </a:r>
            <a:endParaRPr lang="en-US" altLang="zh-CN" dirty="0">
              <a:latin typeface="Huawei Sans" panose="020C0503030203020204" pitchFamily="34" charset="0"/>
            </a:endParaRPr>
          </a:p>
          <a:p>
            <a:pPr lvl="0"/>
            <a:r>
              <a:rPr dirty="0">
                <a:latin typeface="Huawei Sans" panose="020C0503030203020204" pitchFamily="34" charset="0"/>
              </a:rPr>
              <a:t>In this example, the </a:t>
            </a:r>
            <a:r>
              <a:rPr b="1" dirty="0">
                <a:latin typeface="Huawei Sans" panose="020C0503030203020204" pitchFamily="34" charset="0"/>
              </a:rPr>
              <a:t>file1.txt</a:t>
            </a:r>
            <a:r>
              <a:rPr dirty="0">
                <a:latin typeface="Huawei Sans" panose="020C0503030203020204" pitchFamily="34" charset="0"/>
              </a:rPr>
              <a:t> file is added in the remote repository. You can run the </a:t>
            </a:r>
            <a:r>
              <a:rPr b="1" dirty="0" err="1">
                <a:latin typeface="Huawei Sans" panose="020C0503030203020204" pitchFamily="34" charset="0"/>
              </a:rPr>
              <a:t>git</a:t>
            </a:r>
            <a:r>
              <a:rPr b="1" dirty="0">
                <a:latin typeface="Huawei Sans" panose="020C0503030203020204" pitchFamily="34" charset="0"/>
              </a:rPr>
              <a:t> pull</a:t>
            </a:r>
            <a:r>
              <a:rPr dirty="0">
                <a:latin typeface="Huawei Sans" panose="020C0503030203020204" pitchFamily="34" charset="0"/>
              </a:rPr>
              <a:t> command to copy the </a:t>
            </a:r>
            <a:r>
              <a:rPr b="1" dirty="0">
                <a:latin typeface="Huawei Sans" panose="020C0503030203020204" pitchFamily="34" charset="0"/>
              </a:rPr>
              <a:t>file1.txt</a:t>
            </a:r>
            <a:r>
              <a:rPr dirty="0">
                <a:latin typeface="Huawei Sans" panose="020C0503030203020204" pitchFamily="34" charset="0"/>
              </a:rPr>
              <a:t> file from the remote repository to the working directory on the local PC. If you run the </a:t>
            </a:r>
            <a:r>
              <a:rPr b="1" dirty="0" err="1">
                <a:latin typeface="Huawei Sans" panose="020C0503030203020204" pitchFamily="34" charset="0"/>
              </a:rPr>
              <a:t>git</a:t>
            </a:r>
            <a:r>
              <a:rPr b="1" dirty="0">
                <a:latin typeface="Huawei Sans" panose="020C0503030203020204" pitchFamily="34" charset="0"/>
              </a:rPr>
              <a:t> fetch</a:t>
            </a:r>
            <a:r>
              <a:rPr dirty="0">
                <a:latin typeface="Huawei Sans" panose="020C0503030203020204" pitchFamily="34" charset="0"/>
              </a:rPr>
              <a:t> and </a:t>
            </a:r>
            <a:r>
              <a:rPr b="1" dirty="0" err="1">
                <a:latin typeface="Huawei Sans" panose="020C0503030203020204" pitchFamily="34" charset="0"/>
              </a:rPr>
              <a:t>git</a:t>
            </a:r>
            <a:r>
              <a:rPr b="1" dirty="0">
                <a:latin typeface="Huawei Sans" panose="020C0503030203020204" pitchFamily="34" charset="0"/>
              </a:rPr>
              <a:t> merge</a:t>
            </a:r>
            <a:r>
              <a:rPr dirty="0">
                <a:latin typeface="Huawei Sans" panose="020C0503030203020204" pitchFamily="34" charset="0"/>
              </a:rPr>
              <a:t> commands in sequence, the files in the working directory remain unchanged after the </a:t>
            </a:r>
            <a:r>
              <a:rPr b="1" dirty="0" err="1">
                <a:latin typeface="Huawei Sans" panose="020C0503030203020204" pitchFamily="34" charset="0"/>
              </a:rPr>
              <a:t>git</a:t>
            </a:r>
            <a:r>
              <a:rPr b="1" dirty="0">
                <a:latin typeface="Huawei Sans" panose="020C0503030203020204" pitchFamily="34" charset="0"/>
              </a:rPr>
              <a:t> fetch</a:t>
            </a:r>
            <a:r>
              <a:rPr dirty="0">
                <a:latin typeface="Huawei Sans" panose="020C0503030203020204" pitchFamily="34" charset="0"/>
              </a:rPr>
              <a:t> command is run and the </a:t>
            </a:r>
            <a:r>
              <a:rPr b="1" dirty="0">
                <a:latin typeface="Huawei Sans" panose="020C0503030203020204" pitchFamily="34" charset="0"/>
              </a:rPr>
              <a:t>file1.txt</a:t>
            </a:r>
            <a:r>
              <a:rPr dirty="0">
                <a:latin typeface="Huawei Sans" panose="020C0503030203020204" pitchFamily="34" charset="0"/>
              </a:rPr>
              <a:t> file is added to the working directory after the </a:t>
            </a:r>
            <a:r>
              <a:rPr b="1" dirty="0" err="1">
                <a:latin typeface="Huawei Sans" panose="020C0503030203020204" pitchFamily="34" charset="0"/>
              </a:rPr>
              <a:t>git</a:t>
            </a:r>
            <a:r>
              <a:rPr b="1" dirty="0">
                <a:latin typeface="Huawei Sans" panose="020C0503030203020204" pitchFamily="34" charset="0"/>
              </a:rPr>
              <a:t> merge</a:t>
            </a:r>
            <a:r>
              <a:rPr dirty="0">
                <a:latin typeface="Huawei Sans" panose="020C0503030203020204" pitchFamily="34" charset="0"/>
              </a:rPr>
              <a:t> command is run.</a:t>
            </a:r>
            <a:endParaRPr lang="en-US" altLang="zh-CN" dirty="0">
              <a:latin typeface="Huawei Sans" panose="020C0503030203020204" pitchFamily="34" charset="0"/>
            </a:endParaRPr>
          </a:p>
        </p:txBody>
      </p:sp>
      <p:sp>
        <p:nvSpPr>
          <p:cNvPr id="9" name="幻灯片图像占位符 8"/>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3084149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63340408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The </a:t>
            </a:r>
            <a:r>
              <a:rPr b="1" dirty="0" err="1">
                <a:latin typeface="Huawei Sans" panose="020C0503030203020204" pitchFamily="34" charset="0"/>
              </a:rPr>
              <a:t>git</a:t>
            </a:r>
            <a:r>
              <a:rPr b="1" dirty="0">
                <a:latin typeface="Huawei Sans" panose="020C0503030203020204" pitchFamily="34" charset="0"/>
              </a:rPr>
              <a:t> push</a:t>
            </a:r>
            <a:r>
              <a:rPr dirty="0">
                <a:latin typeface="Huawei Sans" panose="020C0503030203020204" pitchFamily="34" charset="0"/>
              </a:rPr>
              <a:t> command pushes the changes made in</a:t>
            </a:r>
            <a:r>
              <a:rPr lang="en-US" baseline="0" dirty="0">
                <a:latin typeface="Huawei Sans" panose="020C0503030203020204" pitchFamily="34" charset="0"/>
              </a:rPr>
              <a:t> the local branch that you have checked out </a:t>
            </a:r>
            <a:r>
              <a:rPr dirty="0">
                <a:latin typeface="Huawei Sans" panose="020C0503030203020204" pitchFamily="34" charset="0"/>
              </a:rPr>
              <a:t>to the remote repository. Before pushing changes to the remote repository, you need to commit the changes to the local repository.</a:t>
            </a:r>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2964926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7320734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The </a:t>
            </a:r>
            <a:r>
              <a:rPr b="1" dirty="0" err="1">
                <a:latin typeface="Huawei Sans" panose="020C0503030203020204" pitchFamily="34" charset="0"/>
              </a:rPr>
              <a:t>git</a:t>
            </a:r>
            <a:r>
              <a:rPr b="1" dirty="0">
                <a:latin typeface="Huawei Sans" panose="020C0503030203020204" pitchFamily="34" charset="0"/>
              </a:rPr>
              <a:t> merge</a:t>
            </a:r>
            <a:r>
              <a:rPr dirty="0">
                <a:latin typeface="Huawei Sans" panose="020C0503030203020204" pitchFamily="34" charset="0"/>
              </a:rPr>
              <a:t> command merges a specified branch into the branch you have checked out.</a:t>
            </a:r>
            <a:endParaRPr lang="en-US" altLang="zh-CN" dirty="0">
              <a:latin typeface="Huawei Sans" panose="020C0503030203020204" pitchFamily="34" charset="0"/>
            </a:endParaRPr>
          </a:p>
          <a:p>
            <a:r>
              <a:rPr dirty="0">
                <a:latin typeface="Huawei Sans" panose="020C0503030203020204" pitchFamily="34" charset="0"/>
              </a:rPr>
              <a:t>Create a hotfix branch, modify and </a:t>
            </a:r>
            <a:r>
              <a:rPr lang="en-US" altLang="zh-CN" dirty="0">
                <a:latin typeface="Huawei Sans" panose="020C0503030203020204" pitchFamily="34" charset="0"/>
              </a:rPr>
              <a:t>commit </a:t>
            </a:r>
            <a:r>
              <a:rPr dirty="0">
                <a:latin typeface="Huawei Sans" panose="020C0503030203020204" pitchFamily="34" charset="0"/>
              </a:rPr>
              <a:t>the changes, switch to the master branch, and merge the changes in the hotfix branch to the master branch. The </a:t>
            </a:r>
            <a:r>
              <a:rPr b="1" dirty="0">
                <a:latin typeface="Huawei Sans" panose="020C0503030203020204" pitchFamily="34" charset="0"/>
              </a:rPr>
              <a:t>file1.txt</a:t>
            </a:r>
            <a:r>
              <a:rPr dirty="0">
                <a:latin typeface="Huawei Sans" panose="020C0503030203020204" pitchFamily="34" charset="0"/>
              </a:rPr>
              <a:t> file created in the hotfix branch has been merged into the master branch.</a:t>
            </a:r>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81970132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80536371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89180333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29818944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altLang="zh-CN" smtClean="0"/>
              <a:t>Currently, Codehub is available only at the China site. You can select the China site and switch the language to English.</a:t>
            </a:r>
            <a:endParaRPr lang="zh-CN" altLang="en-US"/>
          </a:p>
        </p:txBody>
      </p:sp>
      <p:sp>
        <p:nvSpPr>
          <p:cNvPr id="3" name="幻灯片图像占位符 2"/>
          <p:cNvSpPr>
            <a:spLocks noGrp="1" noRot="1" noChangeAspect="1"/>
          </p:cNvSpPr>
          <p:nvPr>
            <p:ph type="sldImg"/>
          </p:nvPr>
        </p:nvSpPr>
        <p:spPr/>
      </p:sp>
    </p:spTree>
    <p:extLst>
      <p:ext uri="{BB962C8B-B14F-4D97-AF65-F5344CB8AC3E}">
        <p14:creationId xmlns:p14="http://schemas.microsoft.com/office/powerpoint/2010/main" val="120183130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1214121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64185646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dirty="0">
                <a:latin typeface="Huawei Sans" panose="020C0503030203020204" pitchFamily="34" charset="0"/>
              </a:rPr>
              <a:t>When using SSH to connect to the remote repository, developers must generate an SSH key pair locally and add the SSH public key to the code hosting service</a:t>
            </a:r>
            <a:r>
              <a:rPr lang="en-US" baseline="0" dirty="0">
                <a:latin typeface="Huawei Sans" panose="020C0503030203020204" pitchFamily="34" charset="0"/>
              </a:rPr>
              <a:t> </a:t>
            </a:r>
            <a:r>
              <a:rPr lang="en-US" altLang="zh-CN" baseline="0" dirty="0">
                <a:latin typeface="Huawei Sans" panose="020C0503030203020204" pitchFamily="34" charset="0"/>
              </a:rPr>
              <a:t>on HUAWEI CLOUD.</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406954238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err="1">
                <a:latin typeface="Huawei Sans" panose="020C0503030203020204" pitchFamily="34" charset="0"/>
              </a:rPr>
              <a:t>CodeHub</a:t>
            </a:r>
            <a:r>
              <a:rPr dirty="0">
                <a:latin typeface="Huawei Sans" panose="020C0503030203020204" pitchFamily="34" charset="0"/>
              </a:rPr>
              <a:t> depends on </a:t>
            </a:r>
            <a:r>
              <a:rPr dirty="0" err="1">
                <a:latin typeface="Huawei Sans" panose="020C0503030203020204" pitchFamily="34" charset="0"/>
              </a:rPr>
              <a:t>ProjectMan</a:t>
            </a:r>
            <a:r>
              <a:rPr dirty="0">
                <a:latin typeface="Huawei Sans" panose="020C0503030203020204" pitchFamily="34" charset="0"/>
              </a:rPr>
              <a:t>. Subscribe to </a:t>
            </a:r>
            <a:r>
              <a:rPr dirty="0" err="1">
                <a:latin typeface="Huawei Sans" panose="020C0503030203020204" pitchFamily="34" charset="0"/>
              </a:rPr>
              <a:t>ProjectMan</a:t>
            </a:r>
            <a:r>
              <a:rPr dirty="0">
                <a:latin typeface="Huawei Sans" panose="020C0503030203020204" pitchFamily="34" charset="0"/>
              </a:rPr>
              <a:t> before using </a:t>
            </a:r>
            <a:r>
              <a:rPr dirty="0" err="1">
                <a:latin typeface="Huawei Sans" panose="020C0503030203020204" pitchFamily="34" charset="0"/>
              </a:rPr>
              <a:t>CodeHub</a:t>
            </a:r>
            <a:r>
              <a:rPr dirty="0">
                <a:latin typeface="Huawei Sans" panose="020C0503030203020204" pitchFamily="34" charset="0"/>
              </a:rPr>
              <a:t>.</a:t>
            </a:r>
            <a:endParaRPr lang="en-US" altLang="zh-CN" dirty="0">
              <a:latin typeface="Huawei Sans" panose="020C0503030203020204" pitchFamily="34" charset="0"/>
            </a:endParaRPr>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86999513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86792916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6647988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455613" y="766763"/>
            <a:ext cx="5932487" cy="3338512"/>
          </a:xfrm>
        </p:spPr>
      </p:sp>
      <p:sp>
        <p:nvSpPr>
          <p:cNvPr id="7" name="备注占位符 6"/>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48902851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455613" y="766763"/>
            <a:ext cx="5932487" cy="3338512"/>
          </a:xfrm>
        </p:spPr>
      </p:sp>
      <p:sp>
        <p:nvSpPr>
          <p:cNvPr id="7" name="备注占位符 6"/>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50024850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26718082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177800" indent="-177800">
              <a:buFont typeface="+mj-lt"/>
              <a:buAutoNum type="arabicPeriod"/>
            </a:pPr>
            <a:r>
              <a:rPr smtClean="0"/>
              <a:t>C</a:t>
            </a:r>
            <a:endParaRPr dirty="0"/>
          </a:p>
          <a:p>
            <a:pPr lvl="3"/>
            <a:endParaRPr lang="en-US" altLang="zh-CN" dirty="0">
              <a:latin typeface="Huawei Sans" panose="020C0503030203020204" pitchFamily="34" charset="0"/>
            </a:endParaRPr>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98174296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20668131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5371811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81595028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323949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You may have multiple copies for your thesis, and it is very inconvenient to revert certain changes.</a:t>
            </a:r>
            <a:endParaRPr lang="en-US" altLang="zh-CN" dirty="0">
              <a:latin typeface="Huawei Sans" panose="020C0503030203020204" pitchFamily="34" charset="0"/>
            </a:endParaRPr>
          </a:p>
          <a:p>
            <a:pPr lvl="3"/>
            <a:endParaRPr lang="zh-CN" altLang="en-US" dirty="0">
              <a:latin typeface="Huawei Sans" panose="020C0503030203020204" pitchFamily="34" charset="0"/>
            </a:endParaRPr>
          </a:p>
        </p:txBody>
      </p:sp>
      <p:sp>
        <p:nvSpPr>
          <p:cNvPr id="7" name="幻灯片图像占位符 6"/>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0852681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a:latin typeface="Huawei Sans" panose="020C0503030203020204" pitchFamily="34" charset="0"/>
              </a:rPr>
              <a:t>Adding a description and version number to a file name allows you to quickly know the modifications made on each copy and how do all these copies evolve.</a:t>
            </a:r>
          </a:p>
        </p:txBody>
      </p:sp>
      <p:sp>
        <p:nvSpPr>
          <p:cNvPr id="7" name="幻灯片图像占位符 6"/>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6404080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dirty="0">
                <a:latin typeface="Huawei Sans" panose="020C0503030203020204" pitchFamily="34" charset="0"/>
              </a:rPr>
              <a:t>When multiple users modify the same file, the file name </a:t>
            </a:r>
            <a:r>
              <a:rPr lang="en-US" dirty="0">
                <a:latin typeface="Huawei Sans" panose="020C0503030203020204" pitchFamily="34" charset="0"/>
              </a:rPr>
              <a:t>needs</a:t>
            </a:r>
            <a:r>
              <a:rPr lang="en-US" baseline="0" dirty="0">
                <a:latin typeface="Huawei Sans" panose="020C0503030203020204" pitchFamily="34" charset="0"/>
              </a:rPr>
              <a:t> to </a:t>
            </a:r>
            <a:r>
              <a:rPr dirty="0">
                <a:latin typeface="Huawei Sans" panose="020C0503030203020204" pitchFamily="34" charset="0"/>
              </a:rPr>
              <a:t>contain the information about the modifier</a:t>
            </a:r>
            <a:r>
              <a:rPr lang="en-US" dirty="0">
                <a:latin typeface="Huawei Sans" panose="020C0503030203020204" pitchFamily="34" charset="0"/>
              </a:rPr>
              <a:t>s</a:t>
            </a:r>
            <a:r>
              <a:rPr dirty="0">
                <a:latin typeface="Huawei Sans" panose="020C0503030203020204" pitchFamily="34" charset="0"/>
              </a:rPr>
              <a:t>.</a:t>
            </a:r>
            <a:endParaRPr lang="en-US" altLang="zh-CN" dirty="0">
              <a:latin typeface="Huawei Sans" panose="020C0503030203020204" pitchFamily="34" charset="0"/>
            </a:endParaRPr>
          </a:p>
          <a:p>
            <a:pPr lvl="0"/>
            <a:r>
              <a:rPr dirty="0">
                <a:latin typeface="Huawei Sans" panose="020C0503030203020204" pitchFamily="34" charset="0"/>
              </a:rPr>
              <a:t>Version control systems provide the similar function to the file name in this example.</a:t>
            </a:r>
            <a:endParaRPr lang="en-US" altLang="zh-CN" dirty="0">
              <a:latin typeface="Huawei Sans" panose="020C0503030203020204" pitchFamily="34" charset="0"/>
            </a:endParaRPr>
          </a:p>
        </p:txBody>
      </p:sp>
      <p:sp>
        <p:nvSpPr>
          <p:cNvPr id="7" name="幻灯片图像占位符 6"/>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1902857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Version control enables you to roll back a file or the entire project to a previous version, compare differences in files between versions, trace the author of each change, and restore file</a:t>
            </a:r>
            <a:r>
              <a:rPr lang="en-US" dirty="0">
                <a:latin typeface="Huawei Sans" panose="020C0503030203020204" pitchFamily="34" charset="0"/>
              </a:rPr>
              <a:t>s</a:t>
            </a:r>
            <a:r>
              <a:rPr dirty="0">
                <a:latin typeface="Huawei Sans" panose="020C0503030203020204" pitchFamily="34" charset="0"/>
              </a:rPr>
              <a:t> to the normal status if a bug occurs. Compared with manual operations, version control greatly reduce</a:t>
            </a:r>
            <a:r>
              <a:rPr lang="en-US" dirty="0">
                <a:latin typeface="Huawei Sans" panose="020C0503030203020204" pitchFamily="34" charset="0"/>
              </a:rPr>
              <a:t>s</a:t>
            </a:r>
            <a:r>
              <a:rPr dirty="0">
                <a:latin typeface="Huawei Sans" panose="020C0503030203020204" pitchFamily="34" charset="0"/>
              </a:rPr>
              <a:t> the workload.</a:t>
            </a:r>
            <a:endParaRPr lang="en-US" altLang="zh-CN" dirty="0">
              <a:latin typeface="Huawei Sans" panose="020C0503030203020204" pitchFamily="34" charset="0"/>
            </a:endParaRPr>
          </a:p>
        </p:txBody>
      </p:sp>
      <p:sp>
        <p:nvSpPr>
          <p:cNvPr id="7" name="幻灯片图像占位符 6"/>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9075141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4.3-修订">
    <p:spTree>
      <p:nvGrpSpPr>
        <p:cNvPr id="1" name=""/>
        <p:cNvGrpSpPr/>
        <p:nvPr/>
      </p:nvGrpSpPr>
      <p:grpSpPr>
        <a:xfrm>
          <a:off x="0" y="0"/>
          <a:ext cx="0" cy="0"/>
          <a:chOff x="0" y="0"/>
          <a:chExt cx="0" cy="0"/>
        </a:xfrm>
      </p:grpSpPr>
      <p:sp>
        <p:nvSpPr>
          <p:cNvPr id="63" name="Rectangle 2">
            <a:extLst>
              <a:ext uri="{FF2B5EF4-FFF2-40B4-BE49-F238E27FC236}">
                <a16:creationId xmlns="" xmlns:a16="http://schemas.microsoft.com/office/drawing/2014/main" id="{8EB5E1EE-BB41-4076-B52C-798CFC222CEA}"/>
              </a:ext>
            </a:extLst>
          </p:cNvPr>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64" name="Text Box 58">
            <a:extLst>
              <a:ext uri="{FF2B5EF4-FFF2-40B4-BE49-F238E27FC236}">
                <a16:creationId xmlns="" xmlns:a16="http://schemas.microsoft.com/office/drawing/2014/main" id="{C519CBD8-DC4F-4BFB-95DE-3FB1A2D63318}"/>
              </a:ext>
            </a:extLst>
          </p:cNvPr>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65" name="Group 3">
            <a:extLst>
              <a:ext uri="{FF2B5EF4-FFF2-40B4-BE49-F238E27FC236}">
                <a16:creationId xmlns="" xmlns:a16="http://schemas.microsoft.com/office/drawing/2014/main" id="{3AAFE3AD-3406-40ED-A5F9-FC2F78F6D543}"/>
              </a:ext>
            </a:extLst>
          </p:cNvPr>
          <p:cNvGraphicFramePr>
            <a:graphicFrameLocks noGrp="1"/>
          </p:cNvGraphicFramePr>
          <p:nvPr userDrawn="1">
            <p:extLst>
              <p:ext uri="{D42A27DB-BD31-4B8C-83A1-F6EECF244321}">
                <p14:modId xmlns:p14="http://schemas.microsoft.com/office/powerpoint/2010/main" val="4090767203"/>
              </p:ext>
            </p:extLst>
          </p:nvPr>
        </p:nvGraphicFramePr>
        <p:xfrm>
          <a:off x="1007534" y="1232756"/>
          <a:ext cx="10464802"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376427">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66" name="Group 21">
            <a:extLst>
              <a:ext uri="{FF2B5EF4-FFF2-40B4-BE49-F238E27FC236}">
                <a16:creationId xmlns="" xmlns:a16="http://schemas.microsoft.com/office/drawing/2014/main" id="{1A202698-ED53-412B-B37E-7098DCDA7A21}"/>
              </a:ext>
            </a:extLst>
          </p:cNvPr>
          <p:cNvGraphicFramePr>
            <a:graphicFrameLocks noGrp="1"/>
          </p:cNvGraphicFramePr>
          <p:nvPr userDrawn="1">
            <p:extLst>
              <p:ext uri="{D42A27DB-BD31-4B8C-83A1-F6EECF244321}">
                <p14:modId xmlns:p14="http://schemas.microsoft.com/office/powerpoint/2010/main" val="3248889743"/>
              </p:ext>
            </p:extLst>
          </p:nvPr>
        </p:nvGraphicFramePr>
        <p:xfrm>
          <a:off x="1007533" y="2529867"/>
          <a:ext cx="1046480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31094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67" name="文本占位符 7">
            <a:extLst>
              <a:ext uri="{FF2B5EF4-FFF2-40B4-BE49-F238E27FC236}">
                <a16:creationId xmlns="" xmlns:a16="http://schemas.microsoft.com/office/drawing/2014/main" id="{C8D7AD58-BF08-4863-AAA9-3C03784EE5C3}"/>
              </a:ext>
            </a:extLst>
          </p:cNvPr>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68" name="文本占位符 7">
            <a:extLst>
              <a:ext uri="{FF2B5EF4-FFF2-40B4-BE49-F238E27FC236}">
                <a16:creationId xmlns="" xmlns:a16="http://schemas.microsoft.com/office/drawing/2014/main" id="{C1E4B9BD-02D1-4977-A1F2-EA5C5E4AADAC}"/>
              </a:ext>
            </a:extLst>
          </p:cNvPr>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69" name="文本占位符 7">
            <a:extLst>
              <a:ext uri="{FF2B5EF4-FFF2-40B4-BE49-F238E27FC236}">
                <a16:creationId xmlns="" xmlns:a16="http://schemas.microsoft.com/office/drawing/2014/main" id="{845D7A8E-ED9C-4950-A1B0-772DB068B8AB}"/>
              </a:ext>
            </a:extLst>
          </p:cNvPr>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70" name="文本占位符 7">
            <a:extLst>
              <a:ext uri="{FF2B5EF4-FFF2-40B4-BE49-F238E27FC236}">
                <a16:creationId xmlns="" xmlns:a16="http://schemas.microsoft.com/office/drawing/2014/main" id="{672930CE-C27D-4394-99AD-83EEC4A93853}"/>
              </a:ext>
            </a:extLst>
          </p:cNvPr>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71" name="文本占位符 7">
            <a:extLst>
              <a:ext uri="{FF2B5EF4-FFF2-40B4-BE49-F238E27FC236}">
                <a16:creationId xmlns="" xmlns:a16="http://schemas.microsoft.com/office/drawing/2014/main" id="{EF9414F3-1918-472B-8D71-AEAFBADCB178}"/>
              </a:ext>
            </a:extLst>
          </p:cNvPr>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72" name="文本占位符 7">
            <a:extLst>
              <a:ext uri="{FF2B5EF4-FFF2-40B4-BE49-F238E27FC236}">
                <a16:creationId xmlns="" xmlns:a16="http://schemas.microsoft.com/office/drawing/2014/main" id="{D9180FCA-43C0-4864-BD23-2D9822D934C2}"/>
              </a:ext>
            </a:extLst>
          </p:cNvPr>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73" name="文本占位符 7">
            <a:extLst>
              <a:ext uri="{FF2B5EF4-FFF2-40B4-BE49-F238E27FC236}">
                <a16:creationId xmlns="" xmlns:a16="http://schemas.microsoft.com/office/drawing/2014/main" id="{9E37AEA5-CD50-4256-978C-AD41817FA5BA}"/>
              </a:ext>
            </a:extLst>
          </p:cNvPr>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74" name="文本占位符 7">
            <a:extLst>
              <a:ext uri="{FF2B5EF4-FFF2-40B4-BE49-F238E27FC236}">
                <a16:creationId xmlns="" xmlns:a16="http://schemas.microsoft.com/office/drawing/2014/main" id="{03042BE2-FFBC-4B22-BDF2-64031F41CC4E}"/>
              </a:ext>
            </a:extLst>
          </p:cNvPr>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75" name="文本占位符 7">
            <a:extLst>
              <a:ext uri="{FF2B5EF4-FFF2-40B4-BE49-F238E27FC236}">
                <a16:creationId xmlns="" xmlns:a16="http://schemas.microsoft.com/office/drawing/2014/main" id="{5DA47CEE-5614-49D0-80BA-16D8406E9DF0}"/>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76" name="文本占位符 7">
            <a:extLst>
              <a:ext uri="{FF2B5EF4-FFF2-40B4-BE49-F238E27FC236}">
                <a16:creationId xmlns="" xmlns:a16="http://schemas.microsoft.com/office/drawing/2014/main" id="{19908707-4581-4C0F-86F7-465E7136252C}"/>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77" name="文本占位符 7">
            <a:extLst>
              <a:ext uri="{FF2B5EF4-FFF2-40B4-BE49-F238E27FC236}">
                <a16:creationId xmlns="" xmlns:a16="http://schemas.microsoft.com/office/drawing/2014/main" id="{4A96AABB-8CCF-4777-9F14-D13409DBA370}"/>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78" name="文本占位符 7">
            <a:extLst>
              <a:ext uri="{FF2B5EF4-FFF2-40B4-BE49-F238E27FC236}">
                <a16:creationId xmlns="" xmlns:a16="http://schemas.microsoft.com/office/drawing/2014/main" id="{5366BBA7-7780-4BF8-BFBC-D8FC349DF3AA}"/>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79" name="文本占位符 7">
            <a:extLst>
              <a:ext uri="{FF2B5EF4-FFF2-40B4-BE49-F238E27FC236}">
                <a16:creationId xmlns="" xmlns:a16="http://schemas.microsoft.com/office/drawing/2014/main" id="{9C3754EA-7FD3-4256-916F-417412D43F86}"/>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0" name="文本占位符 7">
            <a:extLst>
              <a:ext uri="{FF2B5EF4-FFF2-40B4-BE49-F238E27FC236}">
                <a16:creationId xmlns="" xmlns:a16="http://schemas.microsoft.com/office/drawing/2014/main" id="{002DB3B0-0481-4570-A7C1-65F935BE4432}"/>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1" name="文本占位符 7">
            <a:extLst>
              <a:ext uri="{FF2B5EF4-FFF2-40B4-BE49-F238E27FC236}">
                <a16:creationId xmlns="" xmlns:a16="http://schemas.microsoft.com/office/drawing/2014/main" id="{9E14AC63-C9DD-4FBA-9CBF-B7053102F678}"/>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82" name="文本占位符 7">
            <a:extLst>
              <a:ext uri="{FF2B5EF4-FFF2-40B4-BE49-F238E27FC236}">
                <a16:creationId xmlns="" xmlns:a16="http://schemas.microsoft.com/office/drawing/2014/main" id="{429E7CD5-8B44-410B-A768-64DB14D1AD3B}"/>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83" name="文本占位符 7">
            <a:extLst>
              <a:ext uri="{FF2B5EF4-FFF2-40B4-BE49-F238E27FC236}">
                <a16:creationId xmlns="" xmlns:a16="http://schemas.microsoft.com/office/drawing/2014/main" id="{4ABBD4C1-AFF8-41FA-9A33-1218BEEA9CE4}"/>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4" name="文本占位符 7">
            <a:extLst>
              <a:ext uri="{FF2B5EF4-FFF2-40B4-BE49-F238E27FC236}">
                <a16:creationId xmlns="" xmlns:a16="http://schemas.microsoft.com/office/drawing/2014/main" id="{C9231021-4837-4962-9935-F129AFFE2CE8}"/>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5" name="文本占位符 7">
            <a:extLst>
              <a:ext uri="{FF2B5EF4-FFF2-40B4-BE49-F238E27FC236}">
                <a16:creationId xmlns="" xmlns:a16="http://schemas.microsoft.com/office/drawing/2014/main" id="{790795CA-BDE6-4EE2-85A5-C9D47811B9F0}"/>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86" name="文本占位符 7">
            <a:extLst>
              <a:ext uri="{FF2B5EF4-FFF2-40B4-BE49-F238E27FC236}">
                <a16:creationId xmlns="" xmlns:a16="http://schemas.microsoft.com/office/drawing/2014/main" id="{D0919409-3058-4E8D-8FAD-90672AFB1DB3}"/>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87" name="文本占位符 7">
            <a:extLst>
              <a:ext uri="{FF2B5EF4-FFF2-40B4-BE49-F238E27FC236}">
                <a16:creationId xmlns="" xmlns:a16="http://schemas.microsoft.com/office/drawing/2014/main" id="{A4C58E78-CBC6-4CE1-8B72-367541089A7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8" name="文本占位符 7">
            <a:extLst>
              <a:ext uri="{FF2B5EF4-FFF2-40B4-BE49-F238E27FC236}">
                <a16:creationId xmlns="" xmlns:a16="http://schemas.microsoft.com/office/drawing/2014/main" id="{49F82308-4B8A-4543-9DDA-05AB01C86CF5}"/>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9" name="文本占位符 7">
            <a:extLst>
              <a:ext uri="{FF2B5EF4-FFF2-40B4-BE49-F238E27FC236}">
                <a16:creationId xmlns="" xmlns:a16="http://schemas.microsoft.com/office/drawing/2014/main" id="{B7D15B88-96F8-4D37-A807-81A4E7E8229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90" name="文本占位符 7">
            <a:extLst>
              <a:ext uri="{FF2B5EF4-FFF2-40B4-BE49-F238E27FC236}">
                <a16:creationId xmlns="" xmlns:a16="http://schemas.microsoft.com/office/drawing/2014/main" id="{776E1FAB-A96C-41F0-B091-E9ED8AB2E7DC}"/>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91" name="文本占位符 7">
            <a:extLst>
              <a:ext uri="{FF2B5EF4-FFF2-40B4-BE49-F238E27FC236}">
                <a16:creationId xmlns="" xmlns:a16="http://schemas.microsoft.com/office/drawing/2014/main" id="{6ED85261-3B44-49B1-879F-F93AA1736858}"/>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92" name="文本占位符 7">
            <a:extLst>
              <a:ext uri="{FF2B5EF4-FFF2-40B4-BE49-F238E27FC236}">
                <a16:creationId xmlns="" xmlns:a16="http://schemas.microsoft.com/office/drawing/2014/main" id="{41C6D1D8-FA2D-49DE-8A83-6670E25F07D8}"/>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93" name="文本占位符 7">
            <a:extLst>
              <a:ext uri="{FF2B5EF4-FFF2-40B4-BE49-F238E27FC236}">
                <a16:creationId xmlns="" xmlns:a16="http://schemas.microsoft.com/office/drawing/2014/main" id="{9D44EB0B-6BAA-4327-B232-0B53A3A48707}"/>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94" name="文本占位符 7">
            <a:extLst>
              <a:ext uri="{FF2B5EF4-FFF2-40B4-BE49-F238E27FC236}">
                <a16:creationId xmlns="" xmlns:a16="http://schemas.microsoft.com/office/drawing/2014/main" id="{9FD8753F-9F05-4D6A-9E57-60809D2960BE}"/>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6094048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3#思考题">
    <p:spTree>
      <p:nvGrpSpPr>
        <p:cNvPr id="1" name=""/>
        <p:cNvGrpSpPr/>
        <p:nvPr/>
      </p:nvGrpSpPr>
      <p:grpSpPr>
        <a:xfrm>
          <a:off x="0" y="0"/>
          <a:ext cx="0" cy="0"/>
          <a:chOff x="0" y="0"/>
          <a:chExt cx="0" cy="0"/>
        </a:xfrm>
      </p:grpSpPr>
      <p:sp>
        <p:nvSpPr>
          <p:cNvPr id="42" name="文本占位符 6">
            <a:extLst>
              <a:ext uri="{FF2B5EF4-FFF2-40B4-BE49-F238E27FC236}">
                <a16:creationId xmlns="" xmlns:a16="http://schemas.microsoft.com/office/drawing/2014/main" id="{5683C223-8B1D-4EA3-A9F4-AEC7F0A66FD4}"/>
              </a:ext>
            </a:extLst>
          </p:cNvPr>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43" name="TextBox 10">
            <a:extLst>
              <a:ext uri="{FF2B5EF4-FFF2-40B4-BE49-F238E27FC236}">
                <a16:creationId xmlns="" xmlns:a16="http://schemas.microsoft.com/office/drawing/2014/main" id="{35ECBC3F-A7FD-4BAD-A8A8-B95D33E08F8B}"/>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44" name="Freeform 9">
            <a:extLst>
              <a:ext uri="{FF2B5EF4-FFF2-40B4-BE49-F238E27FC236}">
                <a16:creationId xmlns="" xmlns:a16="http://schemas.microsoft.com/office/drawing/2014/main" id="{BED1E263-B21F-4F46-8AA9-4FEF0E7EAE95}"/>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Freeform 11">
            <a:extLst>
              <a:ext uri="{FF2B5EF4-FFF2-40B4-BE49-F238E27FC236}">
                <a16:creationId xmlns="" xmlns:a16="http://schemas.microsoft.com/office/drawing/2014/main" id="{3137D88F-5BC0-4DD9-BADD-981196A76FD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6" name="组合 45">
            <a:extLst>
              <a:ext uri="{FF2B5EF4-FFF2-40B4-BE49-F238E27FC236}">
                <a16:creationId xmlns="" xmlns:a16="http://schemas.microsoft.com/office/drawing/2014/main" id="{4C5767E0-410F-436A-95CC-758F234853E7}"/>
              </a:ext>
            </a:extLst>
          </p:cNvPr>
          <p:cNvGrpSpPr/>
          <p:nvPr userDrawn="1"/>
        </p:nvGrpSpPr>
        <p:grpSpPr>
          <a:xfrm>
            <a:off x="479376" y="424270"/>
            <a:ext cx="495619" cy="592462"/>
            <a:chOff x="5554662" y="2422526"/>
            <a:chExt cx="690564" cy="825500"/>
          </a:xfrm>
          <a:solidFill>
            <a:schemeClr val="bg1"/>
          </a:solidFill>
        </p:grpSpPr>
        <p:sp>
          <p:nvSpPr>
            <p:cNvPr id="47" name="Freeform 30">
              <a:extLst>
                <a:ext uri="{FF2B5EF4-FFF2-40B4-BE49-F238E27FC236}">
                  <a16:creationId xmlns="" xmlns:a16="http://schemas.microsoft.com/office/drawing/2014/main" id="{82DF82FD-51F9-47B5-949E-C390D1D57C89}"/>
                </a:ext>
              </a:extLst>
            </p:cNvPr>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31">
              <a:extLst>
                <a:ext uri="{FF2B5EF4-FFF2-40B4-BE49-F238E27FC236}">
                  <a16:creationId xmlns="" xmlns:a16="http://schemas.microsoft.com/office/drawing/2014/main" id="{7BE8A9FD-4671-488D-B641-FE6B2B0C6630}"/>
                </a:ext>
              </a:extLst>
            </p:cNvPr>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9" name="Freeform 32">
              <a:extLst>
                <a:ext uri="{FF2B5EF4-FFF2-40B4-BE49-F238E27FC236}">
                  <a16:creationId xmlns="" xmlns:a16="http://schemas.microsoft.com/office/drawing/2014/main" id="{8CEB66CD-0FF1-46B3-B158-FECC75C2DAF9}"/>
                </a:ext>
              </a:extLst>
            </p:cNvPr>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33">
              <a:extLst>
                <a:ext uri="{FF2B5EF4-FFF2-40B4-BE49-F238E27FC236}">
                  <a16:creationId xmlns="" xmlns:a16="http://schemas.microsoft.com/office/drawing/2014/main" id="{96687C17-9C18-4E23-B758-2CA8B7405932}"/>
                </a:ext>
              </a:extLst>
            </p:cNvPr>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1" name="Rectangle 34">
              <a:extLst>
                <a:ext uri="{FF2B5EF4-FFF2-40B4-BE49-F238E27FC236}">
                  <a16:creationId xmlns="" xmlns:a16="http://schemas.microsoft.com/office/drawing/2014/main" id="{3F44F616-1C55-452C-BEDE-26CC2B339E55}"/>
                </a:ext>
              </a:extLst>
            </p:cNvPr>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35">
              <a:extLst>
                <a:ext uri="{FF2B5EF4-FFF2-40B4-BE49-F238E27FC236}">
                  <a16:creationId xmlns="" xmlns:a16="http://schemas.microsoft.com/office/drawing/2014/main" id="{940C3D88-453C-4F4A-BF83-021496A014CC}"/>
                </a:ext>
              </a:extLst>
            </p:cNvPr>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36">
              <a:extLst>
                <a:ext uri="{FF2B5EF4-FFF2-40B4-BE49-F238E27FC236}">
                  <a16:creationId xmlns="" xmlns:a16="http://schemas.microsoft.com/office/drawing/2014/main" id="{29C2284D-4465-46E1-9755-76AE9349F2AD}"/>
                </a:ext>
              </a:extLst>
            </p:cNvPr>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37">
              <a:extLst>
                <a:ext uri="{FF2B5EF4-FFF2-40B4-BE49-F238E27FC236}">
                  <a16:creationId xmlns="" xmlns:a16="http://schemas.microsoft.com/office/drawing/2014/main" id="{17AAAA8E-84E6-4B25-ABD1-055411EBC24E}"/>
                </a:ext>
              </a:extLst>
            </p:cNvPr>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38">
              <a:extLst>
                <a:ext uri="{FF2B5EF4-FFF2-40B4-BE49-F238E27FC236}">
                  <a16:creationId xmlns="" xmlns:a16="http://schemas.microsoft.com/office/drawing/2014/main" id="{C252935C-CBE3-43FD-9D0D-5BD2C0FECF69}"/>
                </a:ext>
              </a:extLst>
            </p:cNvPr>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39">
              <a:extLst>
                <a:ext uri="{FF2B5EF4-FFF2-40B4-BE49-F238E27FC236}">
                  <a16:creationId xmlns="" xmlns:a16="http://schemas.microsoft.com/office/drawing/2014/main" id="{CF1776D5-62E0-4932-832C-F363EE0EDF87}"/>
                </a:ext>
              </a:extLst>
            </p:cNvPr>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40">
              <a:extLst>
                <a:ext uri="{FF2B5EF4-FFF2-40B4-BE49-F238E27FC236}">
                  <a16:creationId xmlns="" xmlns:a16="http://schemas.microsoft.com/office/drawing/2014/main" id="{3EC83220-C646-451D-9DD9-F19A266D94EB}"/>
                </a:ext>
              </a:extLst>
            </p:cNvPr>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41">
              <a:extLst>
                <a:ext uri="{FF2B5EF4-FFF2-40B4-BE49-F238E27FC236}">
                  <a16:creationId xmlns="" xmlns:a16="http://schemas.microsoft.com/office/drawing/2014/main" id="{AED0BE41-66B8-4331-8BCC-9185C3E32C42}"/>
                </a:ext>
              </a:extLst>
            </p:cNvPr>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Freeform 42">
              <a:extLst>
                <a:ext uri="{FF2B5EF4-FFF2-40B4-BE49-F238E27FC236}">
                  <a16:creationId xmlns="" xmlns:a16="http://schemas.microsoft.com/office/drawing/2014/main" id="{C535A6B3-3393-4AA5-80C1-DF76CB82CBD4}"/>
                </a:ext>
              </a:extLst>
            </p:cNvPr>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0" name="Freeform 6">
            <a:extLst>
              <a:ext uri="{FF2B5EF4-FFF2-40B4-BE49-F238E27FC236}">
                <a16:creationId xmlns="" xmlns:a16="http://schemas.microsoft.com/office/drawing/2014/main" id="{215D4D36-C86A-4FEC-BB15-1F4582AF186C}"/>
              </a:ext>
            </a:extLst>
          </p:cNvPr>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Freeform 11">
            <a:extLst>
              <a:ext uri="{FF2B5EF4-FFF2-40B4-BE49-F238E27FC236}">
                <a16:creationId xmlns="" xmlns:a16="http://schemas.microsoft.com/office/drawing/2014/main" id="{D6AD85DD-27A5-4F4A-BDFC-E7E1CCB5A799}"/>
              </a:ext>
            </a:extLst>
          </p:cNvPr>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004537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3#本节小结(可选)">
    <p:spTree>
      <p:nvGrpSpPr>
        <p:cNvPr id="1" name=""/>
        <p:cNvGrpSpPr/>
        <p:nvPr/>
      </p:nvGrpSpPr>
      <p:grpSpPr>
        <a:xfrm>
          <a:off x="0" y="0"/>
          <a:ext cx="0" cy="0"/>
          <a:chOff x="0" y="0"/>
          <a:chExt cx="0" cy="0"/>
        </a:xfrm>
      </p:grpSpPr>
      <p:sp>
        <p:nvSpPr>
          <p:cNvPr id="17" name="文本占位符 6">
            <a:extLst>
              <a:ext uri="{FF2B5EF4-FFF2-40B4-BE49-F238E27FC236}">
                <a16:creationId xmlns="" xmlns:a16="http://schemas.microsoft.com/office/drawing/2014/main" id="{2E03F4F7-2762-47DC-B245-D9A9A0F1438A}"/>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8" name="TextBox 10">
            <a:extLst>
              <a:ext uri="{FF2B5EF4-FFF2-40B4-BE49-F238E27FC236}">
                <a16:creationId xmlns="" xmlns:a16="http://schemas.microsoft.com/office/drawing/2014/main" id="{555575A9-C7DA-408B-9692-B8F7CBD7B788}"/>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9" name="Freeform 9">
            <a:extLst>
              <a:ext uri="{FF2B5EF4-FFF2-40B4-BE49-F238E27FC236}">
                <a16:creationId xmlns="" xmlns:a16="http://schemas.microsoft.com/office/drawing/2014/main" id="{7C2AB915-B17F-4BEA-8584-C3F9A51D33E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11">
            <a:extLst>
              <a:ext uri="{FF2B5EF4-FFF2-40B4-BE49-F238E27FC236}">
                <a16:creationId xmlns="" xmlns:a16="http://schemas.microsoft.com/office/drawing/2014/main" id="{97B8DCA2-45D3-4E3C-8190-6E3BA3097EB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1" name="组合 20">
            <a:extLst>
              <a:ext uri="{FF2B5EF4-FFF2-40B4-BE49-F238E27FC236}">
                <a16:creationId xmlns="" xmlns:a16="http://schemas.microsoft.com/office/drawing/2014/main" id="{6A3A8E42-B12A-4E66-903A-3ACE545368FF}"/>
              </a:ext>
            </a:extLst>
          </p:cNvPr>
          <p:cNvGrpSpPr/>
          <p:nvPr userDrawn="1"/>
        </p:nvGrpSpPr>
        <p:grpSpPr>
          <a:xfrm>
            <a:off x="515380" y="490848"/>
            <a:ext cx="470694" cy="475421"/>
            <a:chOff x="5540375" y="2868613"/>
            <a:chExt cx="1106488" cy="1117600"/>
          </a:xfrm>
          <a:solidFill>
            <a:schemeClr val="bg1"/>
          </a:solidFill>
        </p:grpSpPr>
        <p:sp>
          <p:nvSpPr>
            <p:cNvPr id="22" name="Freeform 6">
              <a:extLst>
                <a:ext uri="{FF2B5EF4-FFF2-40B4-BE49-F238E27FC236}">
                  <a16:creationId xmlns="" xmlns:a16="http://schemas.microsoft.com/office/drawing/2014/main" id="{C3F13D63-550A-4423-96AE-577D4BA6105D}"/>
                </a:ext>
              </a:extLst>
            </p:cNvPr>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7">
              <a:extLst>
                <a:ext uri="{FF2B5EF4-FFF2-40B4-BE49-F238E27FC236}">
                  <a16:creationId xmlns="" xmlns:a16="http://schemas.microsoft.com/office/drawing/2014/main" id="{3F353CBF-63B6-4669-B361-E1A73A5036A6}"/>
                </a:ext>
              </a:extLst>
            </p:cNvPr>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7098118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3#更多信息(可选)">
    <p:spTree>
      <p:nvGrpSpPr>
        <p:cNvPr id="1" name=""/>
        <p:cNvGrpSpPr/>
        <p:nvPr/>
      </p:nvGrpSpPr>
      <p:grpSpPr>
        <a:xfrm>
          <a:off x="0" y="0"/>
          <a:ext cx="0" cy="0"/>
          <a:chOff x="0" y="0"/>
          <a:chExt cx="0" cy="0"/>
        </a:xfrm>
      </p:grpSpPr>
      <p:sp>
        <p:nvSpPr>
          <p:cNvPr id="20" name="文本占位符 6">
            <a:extLst>
              <a:ext uri="{FF2B5EF4-FFF2-40B4-BE49-F238E27FC236}">
                <a16:creationId xmlns="" xmlns:a16="http://schemas.microsoft.com/office/drawing/2014/main" id="{C26BBAA6-CA0E-4F94-B76F-ABCB0CB3D7BC}"/>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21" name="TextBox 10">
            <a:extLst>
              <a:ext uri="{FF2B5EF4-FFF2-40B4-BE49-F238E27FC236}">
                <a16:creationId xmlns="" xmlns:a16="http://schemas.microsoft.com/office/drawing/2014/main" id="{83F4E52C-2F65-4219-83E2-E9C0FDEFBBBB}"/>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22" name="Freeform 9">
            <a:extLst>
              <a:ext uri="{FF2B5EF4-FFF2-40B4-BE49-F238E27FC236}">
                <a16:creationId xmlns="" xmlns:a16="http://schemas.microsoft.com/office/drawing/2014/main" id="{67AE7782-5205-4C64-A1A1-72767956890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1">
            <a:extLst>
              <a:ext uri="{FF2B5EF4-FFF2-40B4-BE49-F238E27FC236}">
                <a16:creationId xmlns="" xmlns:a16="http://schemas.microsoft.com/office/drawing/2014/main" id="{56172C6A-B9EB-4945-87F8-A6FC4B1F9EB8}"/>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4" name="组合 23">
            <a:extLst>
              <a:ext uri="{FF2B5EF4-FFF2-40B4-BE49-F238E27FC236}">
                <a16:creationId xmlns="" xmlns:a16="http://schemas.microsoft.com/office/drawing/2014/main" id="{51B2654F-B2EB-4003-9C56-F3F7C13EDE19}"/>
              </a:ext>
            </a:extLst>
          </p:cNvPr>
          <p:cNvGrpSpPr/>
          <p:nvPr userDrawn="1"/>
        </p:nvGrpSpPr>
        <p:grpSpPr>
          <a:xfrm>
            <a:off x="479376" y="480268"/>
            <a:ext cx="496581" cy="496581"/>
            <a:chOff x="4485904" y="3429000"/>
            <a:chExt cx="2003425" cy="2003425"/>
          </a:xfrm>
          <a:solidFill>
            <a:schemeClr val="bg1"/>
          </a:solidFill>
        </p:grpSpPr>
        <p:sp>
          <p:nvSpPr>
            <p:cNvPr id="25" name="Freeform 6">
              <a:extLst>
                <a:ext uri="{FF2B5EF4-FFF2-40B4-BE49-F238E27FC236}">
                  <a16:creationId xmlns="" xmlns:a16="http://schemas.microsoft.com/office/drawing/2014/main" id="{913BF653-8F19-4896-A3C5-FD5C657F20BD}"/>
                </a:ext>
              </a:extLst>
            </p:cNvPr>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7">
              <a:extLst>
                <a:ext uri="{FF2B5EF4-FFF2-40B4-BE49-F238E27FC236}">
                  <a16:creationId xmlns="" xmlns:a16="http://schemas.microsoft.com/office/drawing/2014/main" id="{9FE93C34-99E5-43DB-A9AD-4AAAE522FC4D}"/>
                </a:ext>
              </a:extLst>
            </p:cNvPr>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8">
              <a:extLst>
                <a:ext uri="{FF2B5EF4-FFF2-40B4-BE49-F238E27FC236}">
                  <a16:creationId xmlns="" xmlns:a16="http://schemas.microsoft.com/office/drawing/2014/main" id="{3BFC72F9-B51B-4292-9D58-51496D790398}"/>
                </a:ext>
              </a:extLst>
            </p:cNvPr>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9">
              <a:extLst>
                <a:ext uri="{FF2B5EF4-FFF2-40B4-BE49-F238E27FC236}">
                  <a16:creationId xmlns="" xmlns:a16="http://schemas.microsoft.com/office/drawing/2014/main" id="{88C4CCD9-953D-48EA-A971-7F7D1A8375A5}"/>
                </a:ext>
              </a:extLst>
            </p:cNvPr>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1783580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3#学习推荐(可选)">
    <p:spTree>
      <p:nvGrpSpPr>
        <p:cNvPr id="1" name=""/>
        <p:cNvGrpSpPr/>
        <p:nvPr/>
      </p:nvGrpSpPr>
      <p:grpSpPr>
        <a:xfrm>
          <a:off x="0" y="0"/>
          <a:ext cx="0" cy="0"/>
          <a:chOff x="0" y="0"/>
          <a:chExt cx="0" cy="0"/>
        </a:xfrm>
      </p:grpSpPr>
      <p:sp>
        <p:nvSpPr>
          <p:cNvPr id="24" name="文本占位符 6">
            <a:extLst>
              <a:ext uri="{FF2B5EF4-FFF2-40B4-BE49-F238E27FC236}">
                <a16:creationId xmlns="" xmlns:a16="http://schemas.microsoft.com/office/drawing/2014/main" id="{5925F997-4DC4-4A97-A2CA-F6E67338549F}"/>
              </a:ext>
            </a:extLst>
          </p:cNvPr>
          <p:cNvSpPr>
            <a:spLocks noGrp="1"/>
          </p:cNvSpPr>
          <p:nvPr>
            <p:ph type="body" sz="quarter" idx="10" hasCustomPrompt="1"/>
          </p:nvPr>
        </p:nvSpPr>
        <p:spPr>
          <a:xfrm>
            <a:off x="451878" y="1242452"/>
            <a:ext cx="11306175" cy="4680000"/>
          </a:xfrm>
          <a:prstGeom prst="rect">
            <a:avLst/>
          </a:prstGeom>
        </p:spPr>
        <p:txBody>
          <a:bodyPr/>
          <a:lstStyle>
            <a:lvl1pPr marL="302279" marR="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marL="302279" marR="0" lvl="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a:pPr>
            <a:r>
              <a:rPr lang="en-US" altLang="zh-CN"/>
              <a:t>More information for trainees</a:t>
            </a:r>
            <a:endParaRPr lang="zh-CN" altLang="en-US"/>
          </a:p>
          <a:p>
            <a:endParaRPr lang="zh-CN" altLang="en-US" dirty="0"/>
          </a:p>
        </p:txBody>
      </p:sp>
      <p:sp>
        <p:nvSpPr>
          <p:cNvPr id="25" name="TextBox 10">
            <a:extLst>
              <a:ext uri="{FF2B5EF4-FFF2-40B4-BE49-F238E27FC236}">
                <a16:creationId xmlns="" xmlns:a16="http://schemas.microsoft.com/office/drawing/2014/main" id="{2A36096C-62EF-4784-A852-D80DB41F805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26" name="Freeform 9">
            <a:extLst>
              <a:ext uri="{FF2B5EF4-FFF2-40B4-BE49-F238E27FC236}">
                <a16:creationId xmlns="" xmlns:a16="http://schemas.microsoft.com/office/drawing/2014/main" id="{C3E6B92D-4F56-451B-A969-F33FFD7B5596}"/>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11">
            <a:extLst>
              <a:ext uri="{FF2B5EF4-FFF2-40B4-BE49-F238E27FC236}">
                <a16:creationId xmlns="" xmlns:a16="http://schemas.microsoft.com/office/drawing/2014/main" id="{4D1BFDBB-75E2-48B2-B09C-1B807C81952A}"/>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8" name="组合 27">
            <a:extLst>
              <a:ext uri="{FF2B5EF4-FFF2-40B4-BE49-F238E27FC236}">
                <a16:creationId xmlns="" xmlns:a16="http://schemas.microsoft.com/office/drawing/2014/main" id="{B61332C9-A2C1-4661-A190-9D4473E87607}"/>
              </a:ext>
            </a:extLst>
          </p:cNvPr>
          <p:cNvGrpSpPr/>
          <p:nvPr userDrawn="1"/>
        </p:nvGrpSpPr>
        <p:grpSpPr>
          <a:xfrm>
            <a:off x="515380" y="456929"/>
            <a:ext cx="461963" cy="485190"/>
            <a:chOff x="-779463" y="1835151"/>
            <a:chExt cx="1136650" cy="1193799"/>
          </a:xfrm>
          <a:solidFill>
            <a:schemeClr val="bg1"/>
          </a:solidFill>
        </p:grpSpPr>
        <p:sp>
          <p:nvSpPr>
            <p:cNvPr id="29" name="Freeform 6">
              <a:extLst>
                <a:ext uri="{FF2B5EF4-FFF2-40B4-BE49-F238E27FC236}">
                  <a16:creationId xmlns="" xmlns:a16="http://schemas.microsoft.com/office/drawing/2014/main" id="{82A9BBD5-6775-48A2-A296-CD096ABBA8AE}"/>
                </a:ext>
              </a:extLst>
            </p:cNvPr>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7">
              <a:extLst>
                <a:ext uri="{FF2B5EF4-FFF2-40B4-BE49-F238E27FC236}">
                  <a16:creationId xmlns="" xmlns:a16="http://schemas.microsoft.com/office/drawing/2014/main" id="{D7F437DB-F937-48D0-884F-7A306DDFF48D}"/>
                </a:ext>
              </a:extLst>
            </p:cNvPr>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8">
              <a:extLst>
                <a:ext uri="{FF2B5EF4-FFF2-40B4-BE49-F238E27FC236}">
                  <a16:creationId xmlns="" xmlns:a16="http://schemas.microsoft.com/office/drawing/2014/main" id="{10EA7787-8391-467D-A51C-7E68BADC87DE}"/>
                </a:ext>
              </a:extLst>
            </p:cNvPr>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9">
              <a:extLst>
                <a:ext uri="{FF2B5EF4-FFF2-40B4-BE49-F238E27FC236}">
                  <a16:creationId xmlns="" xmlns:a16="http://schemas.microsoft.com/office/drawing/2014/main" id="{94728891-ED7D-40F2-8167-5038AD0D1E3B}"/>
                </a:ext>
              </a:extLst>
            </p:cNvPr>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10">
              <a:extLst>
                <a:ext uri="{FF2B5EF4-FFF2-40B4-BE49-F238E27FC236}">
                  <a16:creationId xmlns="" xmlns:a16="http://schemas.microsoft.com/office/drawing/2014/main" id="{8F5E0130-7164-459A-AA92-A957A8E21FAB}"/>
                </a:ext>
              </a:extLst>
            </p:cNvPr>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11">
              <a:extLst>
                <a:ext uri="{FF2B5EF4-FFF2-40B4-BE49-F238E27FC236}">
                  <a16:creationId xmlns="" xmlns:a16="http://schemas.microsoft.com/office/drawing/2014/main" id="{B904A554-2A74-40E1-96BB-8C0A0A5C723E}"/>
                </a:ext>
              </a:extLst>
            </p:cNvPr>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3484886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t"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mn-lt"/>
              <a:ea typeface="+mn-ea"/>
            </a:endParaRPr>
          </a:p>
        </p:txBody>
      </p:sp>
      <p:grpSp>
        <p:nvGrpSpPr>
          <p:cNvPr id="16" name="组合 15"/>
          <p:cNvGrpSpPr/>
          <p:nvPr/>
        </p:nvGrpSpPr>
        <p:grpSpPr>
          <a:xfrm>
            <a:off x="4148952" y="2637135"/>
            <a:ext cx="3894096" cy="1598831"/>
            <a:chOff x="4302972" y="2345035"/>
            <a:chExt cx="3895617" cy="1598831"/>
          </a:xfrm>
        </p:grpSpPr>
        <p:sp>
          <p:nvSpPr>
            <p:cNvPr id="14" name="矩形 13"/>
            <p:cNvSpPr/>
            <p:nvPr/>
          </p:nvSpPr>
          <p:spPr>
            <a:xfrm>
              <a:off x="5357748" y="2345035"/>
              <a:ext cx="1786065" cy="923330"/>
            </a:xfrm>
            <a:prstGeom prst="rect">
              <a:avLst/>
            </a:prstGeom>
            <a:noFill/>
          </p:spPr>
          <p:txBody>
            <a:bodyPr wrap="none" lIns="91440" tIns="45720" rIns="91440" bIns="45720">
              <a:spAutoFit/>
            </a:bodyPr>
            <a:lstStyle/>
            <a:p>
              <a:pPr algn="ctr"/>
              <a:r>
                <a:rPr lang="zh-CN" altLang="en-US" sz="5398" b="0" cap="none" spc="0" dirty="0">
                  <a:ln w="0"/>
                  <a:solidFill>
                    <a:schemeClr val="bg1"/>
                  </a:solidFill>
                  <a:effectLst>
                    <a:outerShdw blurRad="38100" dist="19050" dir="2700000" algn="tl" rotWithShape="0">
                      <a:schemeClr val="dk1">
                        <a:alpha val="40000"/>
                      </a:schemeClr>
                    </a:outerShdw>
                  </a:effectLst>
                </a:rPr>
                <a:t>谢 谢</a:t>
              </a:r>
              <a:endParaRPr lang="en-US" altLang="zh-CN" sz="5398" b="0" cap="none" spc="0" dirty="0">
                <a:ln w="0"/>
                <a:solidFill>
                  <a:schemeClr val="bg1"/>
                </a:solidFill>
                <a:effectLst>
                  <a:outerShdw blurRad="38100" dist="19050" dir="2700000" algn="tl" rotWithShape="0">
                    <a:schemeClr val="dk1">
                      <a:alpha val="40000"/>
                    </a:schemeClr>
                  </a:outerShdw>
                </a:effectLst>
              </a:endParaRPr>
            </a:p>
          </p:txBody>
        </p:sp>
        <p:sp>
          <p:nvSpPr>
            <p:cNvPr id="15" name="矩形 14"/>
            <p:cNvSpPr/>
            <p:nvPr/>
          </p:nvSpPr>
          <p:spPr>
            <a:xfrm>
              <a:off x="4302972" y="3297535"/>
              <a:ext cx="3895617" cy="646331"/>
            </a:xfrm>
            <a:prstGeom prst="rect">
              <a:avLst/>
            </a:prstGeom>
            <a:noFill/>
          </p:spPr>
          <p:txBody>
            <a:bodyPr wrap="none" lIns="91440" tIns="45720" rIns="91440" bIns="45720">
              <a:spAutoFit/>
            </a:bodyPr>
            <a:lstStyle/>
            <a:p>
              <a:pPr algn="ctr"/>
              <a:r>
                <a:rPr lang="en-US" altLang="zh-CN" sz="3599" b="0" cap="none" spc="0" dirty="0">
                  <a:ln w="0"/>
                  <a:solidFill>
                    <a:schemeClr val="bg1"/>
                  </a:solidFill>
                  <a:effectLst>
                    <a:outerShdw blurRad="38100" dist="19050" dir="2700000" algn="tl" rotWithShape="0">
                      <a:schemeClr val="dk1">
                        <a:alpha val="40000"/>
                      </a:schemeClr>
                    </a:outerShdw>
                  </a:effectLst>
                </a:rPr>
                <a:t>www.huawei.com</a:t>
              </a:r>
              <a:endParaRPr lang="zh-CN" altLang="en-US" sz="3599" b="0" cap="none" spc="0" dirty="0">
                <a:ln w="0"/>
                <a:solidFill>
                  <a:schemeClr val="bg1"/>
                </a:solidFill>
                <a:effectLst>
                  <a:outerShdw blurRad="38100" dist="19050" dir="2700000" algn="tl" rotWithShape="0">
                    <a:schemeClr val="dk1">
                      <a:alpha val="40000"/>
                    </a:schemeClr>
                  </a:outerShdw>
                </a:effectLst>
              </a:endParaRPr>
            </a:p>
          </p:txBody>
        </p:sp>
      </p:grpSp>
      <p:pic>
        <p:nvPicPr>
          <p:cNvPr id="7" name="Picture 2" descr="D:\201207257配图\培训\shutterstock_242224906.jpg">
            <a:extLst>
              <a:ext uri="{FF2B5EF4-FFF2-40B4-BE49-F238E27FC236}">
                <a16:creationId xmlns="" xmlns:a16="http://schemas.microsoft.com/office/drawing/2014/main" id="{65BCD74E-7E7C-4B92-8635-9FF18FDA660A}"/>
              </a:ext>
            </a:extLst>
          </p:cNvPr>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a:extLst>
              <a:ext uri="{FF2B5EF4-FFF2-40B4-BE49-F238E27FC236}">
                <a16:creationId xmlns="" xmlns:a16="http://schemas.microsoft.com/office/drawing/2014/main" id="{D6E2E60C-1D27-4CCD-B5A6-25D35A38D82B}"/>
              </a:ext>
            </a:extLst>
          </p:cNvPr>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1" name="组合 10">
            <a:extLst>
              <a:ext uri="{FF2B5EF4-FFF2-40B4-BE49-F238E27FC236}">
                <a16:creationId xmlns="" xmlns:a16="http://schemas.microsoft.com/office/drawing/2014/main" id="{6E9E357D-4A5D-475D-BD00-F349BB12D82F}"/>
              </a:ext>
            </a:extLst>
          </p:cNvPr>
          <p:cNvGrpSpPr/>
          <p:nvPr userDrawn="1"/>
        </p:nvGrpSpPr>
        <p:grpSpPr>
          <a:xfrm>
            <a:off x="4148952" y="2637135"/>
            <a:ext cx="3894096" cy="1598831"/>
            <a:chOff x="4302972" y="2345035"/>
            <a:chExt cx="3895617" cy="1598831"/>
          </a:xfrm>
        </p:grpSpPr>
        <p:sp>
          <p:nvSpPr>
            <p:cNvPr id="12" name="矩形 11">
              <a:extLst>
                <a:ext uri="{FF2B5EF4-FFF2-40B4-BE49-F238E27FC236}">
                  <a16:creationId xmlns="" xmlns:a16="http://schemas.microsoft.com/office/drawing/2014/main" id="{4C35F99E-0323-481B-95ED-103D2105054E}"/>
                </a:ext>
              </a:extLst>
            </p:cNvPr>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3" name="矩形 12">
              <a:extLst>
                <a:ext uri="{FF2B5EF4-FFF2-40B4-BE49-F238E27FC236}">
                  <a16:creationId xmlns="" xmlns:a16="http://schemas.microsoft.com/office/drawing/2014/main" id="{66F89B4B-981C-47E3-93FE-53AA999C2700}"/>
                </a:ext>
              </a:extLst>
            </p:cNvPr>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616591696"/>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nvGraphicFramePr>
        <p:xfrm>
          <a:off x="1007534" y="1232756"/>
          <a:ext cx="10464802"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376427">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nvGraphicFramePr>
        <p:xfrm>
          <a:off x="1007533" y="2529867"/>
          <a:ext cx="1046480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31094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37474212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总标题">
    <p:spTree>
      <p:nvGrpSpPr>
        <p:cNvPr id="1" name=""/>
        <p:cNvGrpSpPr/>
        <p:nvPr/>
      </p:nvGrpSpPr>
      <p:grpSpPr>
        <a:xfrm>
          <a:off x="0" y="0"/>
          <a:ext cx="0" cy="0"/>
          <a:chOff x="0" y="0"/>
          <a:chExt cx="0" cy="0"/>
        </a:xfrm>
      </p:grpSpPr>
      <p:pic>
        <p:nvPicPr>
          <p:cNvPr id="17" name="Picture 4"/>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41"/>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19" name="文本占位符 29"/>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0"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1" name="图片 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28701428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3#前言">
    <p:spTree>
      <p:nvGrpSpPr>
        <p:cNvPr id="1" name=""/>
        <p:cNvGrpSpPr/>
        <p:nvPr/>
      </p:nvGrpSpPr>
      <p:grpSpPr>
        <a:xfrm>
          <a:off x="0" y="0"/>
          <a:ext cx="0" cy="0"/>
          <a:chOff x="0" y="0"/>
          <a:chExt cx="0" cy="0"/>
        </a:xfrm>
      </p:grpSpPr>
      <p:sp>
        <p:nvSpPr>
          <p:cNvPr id="14" name="文本占位符 6"/>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27"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335360" y="498828"/>
            <a:ext cx="628158" cy="459460"/>
            <a:chOff x="3275013" y="1363663"/>
            <a:chExt cx="5645150" cy="4129087"/>
          </a:xfrm>
          <a:solidFill>
            <a:schemeClr val="bg1"/>
          </a:solidFill>
        </p:grpSpPr>
        <p:sp>
          <p:nvSpPr>
            <p:cNvPr id="31" name="Freeform 6"/>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7"/>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8"/>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9"/>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Freeform 10"/>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36"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346234185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a:latin typeface="Huawei Sans" panose="020C0503030203020204" pitchFamily="34" charset="0"/>
                <a:ea typeface="方正兰亭黑简体" panose="02000000000000000000" pitchFamily="2" charset="-122"/>
                <a:cs typeface="Huawei Sans" panose="020C0503030203020204" pitchFamily="34" charset="0"/>
              </a:rPr>
              <a:t>Objectives</a:t>
            </a: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30"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415257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2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9" name="组合 28"/>
          <p:cNvGrpSpPr/>
          <p:nvPr userDrawn="1"/>
        </p:nvGrpSpPr>
        <p:grpSpPr>
          <a:xfrm>
            <a:off x="587388" y="515379"/>
            <a:ext cx="358335" cy="426359"/>
            <a:chOff x="3295650" y="230188"/>
            <a:chExt cx="936625" cy="1114426"/>
          </a:xfrm>
          <a:solidFill>
            <a:schemeClr val="bg1"/>
          </a:solidFill>
        </p:grpSpPr>
        <p:sp>
          <p:nvSpPr>
            <p:cNvPr id="30"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5" name="文本占位符 6"/>
          <p:cNvSpPr>
            <a:spLocks noGrp="1"/>
          </p:cNvSpPr>
          <p:nvPr>
            <p:ph type="body" sz="quarter" idx="10" hasCustomPrompt="1"/>
          </p:nvPr>
        </p:nvSpPr>
        <p:spPr>
          <a:xfrm>
            <a:off x="454816" y="1233487"/>
            <a:ext cx="11307600" cy="4680000"/>
          </a:xfr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19314757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3-封面">
    <p:spTree>
      <p:nvGrpSpPr>
        <p:cNvPr id="1" name=""/>
        <p:cNvGrpSpPr/>
        <p:nvPr/>
      </p:nvGrpSpPr>
      <p:grpSpPr>
        <a:xfrm>
          <a:off x="0" y="0"/>
          <a:ext cx="0" cy="0"/>
          <a:chOff x="0" y="0"/>
          <a:chExt cx="0" cy="0"/>
        </a:xfrm>
      </p:grpSpPr>
      <p:pic>
        <p:nvPicPr>
          <p:cNvPr id="20" name="Picture 4">
            <a:extLst>
              <a:ext uri="{FF2B5EF4-FFF2-40B4-BE49-F238E27FC236}">
                <a16:creationId xmlns="" xmlns:a16="http://schemas.microsoft.com/office/drawing/2014/main" id="{D41ED637-23F7-4EF1-8244-C6F587DE15EC}"/>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41">
            <a:extLst>
              <a:ext uri="{FF2B5EF4-FFF2-40B4-BE49-F238E27FC236}">
                <a16:creationId xmlns="" xmlns:a16="http://schemas.microsoft.com/office/drawing/2014/main" id="{8A4E814C-6A0E-4D7B-A72D-A89F1472C079}"/>
              </a:ext>
            </a:extLst>
          </p:cNvPr>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22" name="文本占位符 29">
            <a:extLst>
              <a:ext uri="{FF2B5EF4-FFF2-40B4-BE49-F238E27FC236}">
                <a16:creationId xmlns="" xmlns:a16="http://schemas.microsoft.com/office/drawing/2014/main" id="{32066CDE-A937-4A09-BC1A-2E31B37E80DC}"/>
              </a:ext>
            </a:extLst>
          </p:cNvPr>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3" name="Rectangle 54">
            <a:extLst>
              <a:ext uri="{FF2B5EF4-FFF2-40B4-BE49-F238E27FC236}">
                <a16:creationId xmlns="" xmlns:a16="http://schemas.microsoft.com/office/drawing/2014/main" id="{E41F9D83-F5AF-4470-B1CB-86B915AC09E9}"/>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4" name="图片 23">
            <a:extLst>
              <a:ext uri="{FF2B5EF4-FFF2-40B4-BE49-F238E27FC236}">
                <a16:creationId xmlns="" xmlns:a16="http://schemas.microsoft.com/office/drawing/2014/main" id="{06AACCFD-902A-47E3-8CA1-B063B9921D6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269874463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8#仅标题">
    <p:spTree>
      <p:nvGrpSpPr>
        <p:cNvPr id="1" name=""/>
        <p:cNvGrpSpPr/>
        <p:nvPr/>
      </p:nvGrpSpPr>
      <p:grpSpPr>
        <a:xfrm>
          <a:off x="0" y="0"/>
          <a:ext cx="0" cy="0"/>
          <a:chOff x="0" y="0"/>
          <a:chExt cx="0" cy="0"/>
        </a:xfrm>
      </p:grpSpPr>
      <p:sp>
        <p:nvSpPr>
          <p:cNvPr id="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9" name="Freeform 12"/>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0"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fontAlgn="auto">
              <a:defRPr lang="zh-CN" altLang="en-US" b="1" kern="0" baseline="0" dirty="0"/>
            </a:lvl1pPr>
          </a:lstStyle>
          <a:p>
            <a:pPr lvl="0"/>
            <a:r>
              <a:rPr lang="en-US" altLang="zh-CN" dirty="0"/>
              <a:t>Title</a:t>
            </a:r>
            <a:endParaRPr lang="zh-CN" altLang="en-US" dirty="0"/>
          </a:p>
        </p:txBody>
      </p:sp>
    </p:spTree>
    <p:extLst>
      <p:ext uri="{BB962C8B-B14F-4D97-AF65-F5344CB8AC3E}">
        <p14:creationId xmlns:p14="http://schemas.microsoft.com/office/powerpoint/2010/main" val="41242241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fontAlgn="auto">
              <a:defRPr lang="zh-CN" altLang="en-US" b="1" kern="0" baseline="0" dirty="0"/>
            </a:lvl1pPr>
          </a:lstStyle>
          <a:p>
            <a:pPr lvl="0"/>
            <a:r>
              <a:rPr lang="en-US" altLang="zh-CN" dirty="0"/>
              <a:t>Title</a:t>
            </a:r>
            <a:endParaRPr lang="zh-CN" altLang="en-US" dirty="0"/>
          </a:p>
        </p:txBody>
      </p:sp>
    </p:spTree>
    <p:extLst>
      <p:ext uri="{BB962C8B-B14F-4D97-AF65-F5344CB8AC3E}">
        <p14:creationId xmlns:p14="http://schemas.microsoft.com/office/powerpoint/2010/main" val="26679220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0#思考题">
    <p:spTree>
      <p:nvGrpSpPr>
        <p:cNvPr id="1" name=""/>
        <p:cNvGrpSpPr/>
        <p:nvPr/>
      </p:nvGrpSpPr>
      <p:grpSpPr>
        <a:xfrm>
          <a:off x="0" y="0"/>
          <a:ext cx="0" cy="0"/>
          <a:chOff x="0" y="0"/>
          <a:chExt cx="0" cy="0"/>
        </a:xfrm>
      </p:grpSpPr>
      <p:sp>
        <p:nvSpPr>
          <p:cNvPr id="23" name="文本占位符 6"/>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24"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25"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7" name="组合 26"/>
          <p:cNvGrpSpPr/>
          <p:nvPr userDrawn="1"/>
        </p:nvGrpSpPr>
        <p:grpSpPr>
          <a:xfrm>
            <a:off x="479376" y="424270"/>
            <a:ext cx="495619" cy="592462"/>
            <a:chOff x="5554662" y="2422526"/>
            <a:chExt cx="690564" cy="825500"/>
          </a:xfrm>
          <a:solidFill>
            <a:schemeClr val="bg1"/>
          </a:solidFill>
        </p:grpSpPr>
        <p:sp>
          <p:nvSpPr>
            <p:cNvPr id="28" name="Freeform 30"/>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31"/>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32"/>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35"/>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38"/>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39"/>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40"/>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41"/>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Freeform 42"/>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1" name="Freeform 6"/>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Freeform 11"/>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40995553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917763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3#更多信息(可选)">
    <p:spTree>
      <p:nvGrpSpPr>
        <p:cNvPr id="1" name=""/>
        <p:cNvGrpSpPr/>
        <p:nvPr/>
      </p:nvGrpSpPr>
      <p:grpSpPr>
        <a:xfrm>
          <a:off x="0" y="0"/>
          <a:ext cx="0" cy="0"/>
          <a:chOff x="0" y="0"/>
          <a:chExt cx="0" cy="0"/>
        </a:xfrm>
      </p:grpSpPr>
      <p:sp>
        <p:nvSpPr>
          <p:cNvPr id="12"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13"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14"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79376" y="480268"/>
            <a:ext cx="496581" cy="496581"/>
            <a:chOff x="4485904" y="3429000"/>
            <a:chExt cx="2003425" cy="2003425"/>
          </a:xfrm>
          <a:solidFill>
            <a:schemeClr val="bg1"/>
          </a:solidFill>
        </p:grpSpPr>
        <p:sp>
          <p:nvSpPr>
            <p:cNvPr id="17" name="Freeform 6"/>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7"/>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9" name="Freeform 8"/>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9"/>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1537464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3-前言">
    <p:spTree>
      <p:nvGrpSpPr>
        <p:cNvPr id="1" name=""/>
        <p:cNvGrpSpPr/>
        <p:nvPr/>
      </p:nvGrpSpPr>
      <p:grpSpPr>
        <a:xfrm>
          <a:off x="0" y="0"/>
          <a:ext cx="0" cy="0"/>
          <a:chOff x="0" y="0"/>
          <a:chExt cx="0" cy="0"/>
        </a:xfrm>
      </p:grpSpPr>
      <p:sp>
        <p:nvSpPr>
          <p:cNvPr id="49" name="文本占位符 6">
            <a:extLst>
              <a:ext uri="{FF2B5EF4-FFF2-40B4-BE49-F238E27FC236}">
                <a16:creationId xmlns="" xmlns:a16="http://schemas.microsoft.com/office/drawing/2014/main" id="{8C73FD82-EB99-4947-878F-1DD1E63F972D}"/>
              </a:ext>
            </a:extLst>
          </p:cNvPr>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50" name="TextBox 10">
            <a:extLst>
              <a:ext uri="{FF2B5EF4-FFF2-40B4-BE49-F238E27FC236}">
                <a16:creationId xmlns="" xmlns:a16="http://schemas.microsoft.com/office/drawing/2014/main" id="{DEB02227-B7C7-4864-A89F-D342B7B26541}"/>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1" name="Freeform 9">
            <a:extLst>
              <a:ext uri="{FF2B5EF4-FFF2-40B4-BE49-F238E27FC236}">
                <a16:creationId xmlns="" xmlns:a16="http://schemas.microsoft.com/office/drawing/2014/main" id="{4486C45C-28BC-4098-83A7-B227D302894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11">
            <a:extLst>
              <a:ext uri="{FF2B5EF4-FFF2-40B4-BE49-F238E27FC236}">
                <a16:creationId xmlns="" xmlns:a16="http://schemas.microsoft.com/office/drawing/2014/main" id="{23E18921-7CA1-4719-92DE-26DEADAE18A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3" name="组合 52">
            <a:extLst>
              <a:ext uri="{FF2B5EF4-FFF2-40B4-BE49-F238E27FC236}">
                <a16:creationId xmlns="" xmlns:a16="http://schemas.microsoft.com/office/drawing/2014/main" id="{0E45543D-99ED-4C39-9FFD-515A6CEFAFF7}"/>
              </a:ext>
            </a:extLst>
          </p:cNvPr>
          <p:cNvGrpSpPr/>
          <p:nvPr userDrawn="1"/>
        </p:nvGrpSpPr>
        <p:grpSpPr>
          <a:xfrm>
            <a:off x="335360" y="498828"/>
            <a:ext cx="628158" cy="459460"/>
            <a:chOff x="3275013" y="1363663"/>
            <a:chExt cx="5645150" cy="4129087"/>
          </a:xfrm>
          <a:solidFill>
            <a:schemeClr val="bg1"/>
          </a:solidFill>
        </p:grpSpPr>
        <p:sp>
          <p:nvSpPr>
            <p:cNvPr id="54" name="Freeform 6">
              <a:extLst>
                <a:ext uri="{FF2B5EF4-FFF2-40B4-BE49-F238E27FC236}">
                  <a16:creationId xmlns="" xmlns:a16="http://schemas.microsoft.com/office/drawing/2014/main" id="{31C7733E-847C-47D3-9B7B-78B260914E89}"/>
                </a:ext>
              </a:extLst>
            </p:cNvPr>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7">
              <a:extLst>
                <a:ext uri="{FF2B5EF4-FFF2-40B4-BE49-F238E27FC236}">
                  <a16:creationId xmlns="" xmlns:a16="http://schemas.microsoft.com/office/drawing/2014/main" id="{A14C69E7-40B5-4C45-8014-3E1DED5AB5AF}"/>
                </a:ext>
              </a:extLst>
            </p:cNvPr>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8">
              <a:extLst>
                <a:ext uri="{FF2B5EF4-FFF2-40B4-BE49-F238E27FC236}">
                  <a16:creationId xmlns="" xmlns:a16="http://schemas.microsoft.com/office/drawing/2014/main" id="{AD0599CF-7EB6-4172-A9F8-A441F3A6BBFD}"/>
                </a:ext>
              </a:extLst>
            </p:cNvPr>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9">
              <a:extLst>
                <a:ext uri="{FF2B5EF4-FFF2-40B4-BE49-F238E27FC236}">
                  <a16:creationId xmlns="" xmlns:a16="http://schemas.microsoft.com/office/drawing/2014/main" id="{3F708D5A-355D-46B1-A41B-C5D95A7249D1}"/>
                </a:ext>
              </a:extLst>
            </p:cNvPr>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10">
              <a:extLst>
                <a:ext uri="{FF2B5EF4-FFF2-40B4-BE49-F238E27FC236}">
                  <a16:creationId xmlns="" xmlns:a16="http://schemas.microsoft.com/office/drawing/2014/main" id="{65BAFEFB-6899-421D-BA90-47616CFD586F}"/>
                </a:ext>
              </a:extLst>
            </p:cNvPr>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59" name="Freeform 6">
            <a:extLst>
              <a:ext uri="{FF2B5EF4-FFF2-40B4-BE49-F238E27FC236}">
                <a16:creationId xmlns="" xmlns:a16="http://schemas.microsoft.com/office/drawing/2014/main" id="{836E46CD-8AE2-457F-9264-CF20811F7DA2}"/>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11">
            <a:extLst>
              <a:ext uri="{FF2B5EF4-FFF2-40B4-BE49-F238E27FC236}">
                <a16:creationId xmlns="" xmlns:a16="http://schemas.microsoft.com/office/drawing/2014/main" id="{7EE81883-92C7-4F1C-8FA1-F558D213CDFD}"/>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234255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3">
    <p:spTree>
      <p:nvGrpSpPr>
        <p:cNvPr id="1" name=""/>
        <p:cNvGrpSpPr/>
        <p:nvPr/>
      </p:nvGrpSpPr>
      <p:grpSpPr>
        <a:xfrm>
          <a:off x="0" y="0"/>
          <a:ext cx="0" cy="0"/>
          <a:chOff x="0" y="0"/>
          <a:chExt cx="0" cy="0"/>
        </a:xfrm>
      </p:grpSpPr>
      <p:sp>
        <p:nvSpPr>
          <p:cNvPr id="41" name="TextBox 10">
            <a:extLst>
              <a:ext uri="{FF2B5EF4-FFF2-40B4-BE49-F238E27FC236}">
                <a16:creationId xmlns="" xmlns:a16="http://schemas.microsoft.com/office/drawing/2014/main" id="{F902D1C6-F660-4A5B-9723-3132BF7062CA}"/>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
        <p:nvSpPr>
          <p:cNvPr id="42" name="Freeform 9">
            <a:extLst>
              <a:ext uri="{FF2B5EF4-FFF2-40B4-BE49-F238E27FC236}">
                <a16:creationId xmlns="" xmlns:a16="http://schemas.microsoft.com/office/drawing/2014/main" id="{F696D86C-6DC3-414E-A929-5F283A4D79B9}"/>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43" name="Freeform 11">
            <a:extLst>
              <a:ext uri="{FF2B5EF4-FFF2-40B4-BE49-F238E27FC236}">
                <a16:creationId xmlns="" xmlns:a16="http://schemas.microsoft.com/office/drawing/2014/main" id="{708E1C34-DC20-4488-B77D-AC1A6D70ED0B}"/>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44" name="组合 43">
            <a:extLst>
              <a:ext uri="{FF2B5EF4-FFF2-40B4-BE49-F238E27FC236}">
                <a16:creationId xmlns="" xmlns:a16="http://schemas.microsoft.com/office/drawing/2014/main" id="{3EA294EE-AA0E-4058-A97F-BE215F815E04}"/>
              </a:ext>
            </a:extLst>
          </p:cNvPr>
          <p:cNvGrpSpPr/>
          <p:nvPr userDrawn="1"/>
        </p:nvGrpSpPr>
        <p:grpSpPr>
          <a:xfrm>
            <a:off x="443372" y="440668"/>
            <a:ext cx="533970" cy="533470"/>
            <a:chOff x="2960687" y="4865687"/>
            <a:chExt cx="1698626" cy="1697038"/>
          </a:xfrm>
          <a:solidFill>
            <a:schemeClr val="bg1"/>
          </a:solidFill>
        </p:grpSpPr>
        <p:sp>
          <p:nvSpPr>
            <p:cNvPr id="45" name="Freeform 6">
              <a:extLst>
                <a:ext uri="{FF2B5EF4-FFF2-40B4-BE49-F238E27FC236}">
                  <a16:creationId xmlns="" xmlns:a16="http://schemas.microsoft.com/office/drawing/2014/main" id="{54429A12-14D4-4E2F-A1F5-849279EDA40B}"/>
                </a:ext>
              </a:extLst>
            </p:cNvPr>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6" name="Freeform 7">
              <a:extLst>
                <a:ext uri="{FF2B5EF4-FFF2-40B4-BE49-F238E27FC236}">
                  <a16:creationId xmlns="" xmlns:a16="http://schemas.microsoft.com/office/drawing/2014/main" id="{BDF5F100-F0E0-4984-A8B8-B2E89DD1FF75}"/>
                </a:ext>
              </a:extLst>
            </p:cNvPr>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7" name="Freeform 8">
              <a:extLst>
                <a:ext uri="{FF2B5EF4-FFF2-40B4-BE49-F238E27FC236}">
                  <a16:creationId xmlns="" xmlns:a16="http://schemas.microsoft.com/office/drawing/2014/main" id="{49BD50E1-D0D8-4CA7-861A-A17CE81701C7}"/>
                </a:ext>
              </a:extLst>
            </p:cNvPr>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8" name="Freeform 9">
              <a:extLst>
                <a:ext uri="{FF2B5EF4-FFF2-40B4-BE49-F238E27FC236}">
                  <a16:creationId xmlns="" xmlns:a16="http://schemas.microsoft.com/office/drawing/2014/main" id="{9AFD2171-9AC5-4D13-8627-B417FD599268}"/>
                </a:ext>
              </a:extLst>
            </p:cNvPr>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9" name="Freeform 10">
              <a:extLst>
                <a:ext uri="{FF2B5EF4-FFF2-40B4-BE49-F238E27FC236}">
                  <a16:creationId xmlns="" xmlns:a16="http://schemas.microsoft.com/office/drawing/2014/main" id="{D6522BD6-863A-4C5D-86FA-963CC64970DE}"/>
                </a:ext>
              </a:extLst>
            </p:cNvPr>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50" name="Freeform 11">
              <a:extLst>
                <a:ext uri="{FF2B5EF4-FFF2-40B4-BE49-F238E27FC236}">
                  <a16:creationId xmlns="" xmlns:a16="http://schemas.microsoft.com/office/drawing/2014/main" id="{C5105B76-E2E4-4966-A89C-BDDADE0C49C9}"/>
                </a:ext>
              </a:extLst>
            </p:cNvPr>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51" name="Freeform 6">
            <a:extLst>
              <a:ext uri="{FF2B5EF4-FFF2-40B4-BE49-F238E27FC236}">
                <a16:creationId xmlns="" xmlns:a16="http://schemas.microsoft.com/office/drawing/2014/main" id="{E99927AF-FE37-4B6A-9DDB-8C7385585044}"/>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52" name="Freeform 11">
            <a:extLst>
              <a:ext uri="{FF2B5EF4-FFF2-40B4-BE49-F238E27FC236}">
                <a16:creationId xmlns="" xmlns:a16="http://schemas.microsoft.com/office/drawing/2014/main" id="{1A41FA38-F92F-4F8F-BB7A-E1971C18A4A5}"/>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53" name="内容占位符 6">
            <a:extLst>
              <a:ext uri="{FF2B5EF4-FFF2-40B4-BE49-F238E27FC236}">
                <a16:creationId xmlns="" xmlns:a16="http://schemas.microsoft.com/office/drawing/2014/main" id="{B73CEF41-4D17-4B86-B4D8-E5BC4BC761DD}"/>
              </a:ext>
            </a:extLst>
          </p:cNvPr>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9706790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3-目录">
    <p:spTree>
      <p:nvGrpSpPr>
        <p:cNvPr id="1" name=""/>
        <p:cNvGrpSpPr/>
        <p:nvPr/>
      </p:nvGrpSpPr>
      <p:grpSpPr>
        <a:xfrm>
          <a:off x="0" y="0"/>
          <a:ext cx="0" cy="0"/>
          <a:chOff x="0" y="0"/>
          <a:chExt cx="0" cy="0"/>
        </a:xfrm>
      </p:grpSpPr>
      <p:sp>
        <p:nvSpPr>
          <p:cNvPr id="48" name="TextBox 10">
            <a:extLst>
              <a:ext uri="{FF2B5EF4-FFF2-40B4-BE49-F238E27FC236}">
                <a16:creationId xmlns="" xmlns:a16="http://schemas.microsoft.com/office/drawing/2014/main" id="{60562E70-EA64-4C39-9C74-91D254CF066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49" name="Freeform 9">
            <a:extLst>
              <a:ext uri="{FF2B5EF4-FFF2-40B4-BE49-F238E27FC236}">
                <a16:creationId xmlns="" xmlns:a16="http://schemas.microsoft.com/office/drawing/2014/main" id="{34912B06-4D92-410F-8A36-F7ED0063D53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11">
            <a:extLst>
              <a:ext uri="{FF2B5EF4-FFF2-40B4-BE49-F238E27FC236}">
                <a16:creationId xmlns="" xmlns:a16="http://schemas.microsoft.com/office/drawing/2014/main" id="{E6AD2399-9636-4C70-98FA-237F210DB525}"/>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1" name="组合 50">
            <a:extLst>
              <a:ext uri="{FF2B5EF4-FFF2-40B4-BE49-F238E27FC236}">
                <a16:creationId xmlns="" xmlns:a16="http://schemas.microsoft.com/office/drawing/2014/main" id="{1D7F378E-61BF-4BFC-B521-B9A10D76DF8B}"/>
              </a:ext>
            </a:extLst>
          </p:cNvPr>
          <p:cNvGrpSpPr/>
          <p:nvPr userDrawn="1"/>
        </p:nvGrpSpPr>
        <p:grpSpPr>
          <a:xfrm>
            <a:off x="587388" y="515379"/>
            <a:ext cx="358335" cy="426359"/>
            <a:chOff x="3295650" y="230188"/>
            <a:chExt cx="936625" cy="1114426"/>
          </a:xfrm>
          <a:solidFill>
            <a:schemeClr val="bg1"/>
          </a:solidFill>
        </p:grpSpPr>
        <p:sp>
          <p:nvSpPr>
            <p:cNvPr id="52" name="Rectangle 16">
              <a:extLst>
                <a:ext uri="{FF2B5EF4-FFF2-40B4-BE49-F238E27FC236}">
                  <a16:creationId xmlns="" xmlns:a16="http://schemas.microsoft.com/office/drawing/2014/main" id="{70A7F669-787E-48ED-910F-2F98D17E4697}"/>
                </a:ext>
              </a:extLst>
            </p:cNvPr>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17">
              <a:extLst>
                <a:ext uri="{FF2B5EF4-FFF2-40B4-BE49-F238E27FC236}">
                  <a16:creationId xmlns="" xmlns:a16="http://schemas.microsoft.com/office/drawing/2014/main" id="{B453CBFC-3B22-4965-9877-D0CD75CC5527}"/>
                </a:ext>
              </a:extLst>
            </p:cNvPr>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18">
              <a:extLst>
                <a:ext uri="{FF2B5EF4-FFF2-40B4-BE49-F238E27FC236}">
                  <a16:creationId xmlns="" xmlns:a16="http://schemas.microsoft.com/office/drawing/2014/main" id="{BE355EE9-2CE0-42F4-9A9C-7BFE6CCB7C0E}"/>
                </a:ext>
              </a:extLst>
            </p:cNvPr>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Rectangle 19">
              <a:extLst>
                <a:ext uri="{FF2B5EF4-FFF2-40B4-BE49-F238E27FC236}">
                  <a16:creationId xmlns="" xmlns:a16="http://schemas.microsoft.com/office/drawing/2014/main" id="{1DEE237C-09E1-46A7-94DC-0A3F6BC91439}"/>
                </a:ext>
              </a:extLst>
            </p:cNvPr>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Rectangle 20">
              <a:extLst>
                <a:ext uri="{FF2B5EF4-FFF2-40B4-BE49-F238E27FC236}">
                  <a16:creationId xmlns="" xmlns:a16="http://schemas.microsoft.com/office/drawing/2014/main" id="{8AB07180-FC58-4EE4-B6A6-2B16BC313F98}"/>
                </a:ext>
              </a:extLst>
            </p:cNvPr>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Rectangle 21">
              <a:extLst>
                <a:ext uri="{FF2B5EF4-FFF2-40B4-BE49-F238E27FC236}">
                  <a16:creationId xmlns="" xmlns:a16="http://schemas.microsoft.com/office/drawing/2014/main" id="{A89655B2-234E-4327-B71D-B698CC5F391B}"/>
                </a:ext>
              </a:extLst>
            </p:cNvPr>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22">
              <a:extLst>
                <a:ext uri="{FF2B5EF4-FFF2-40B4-BE49-F238E27FC236}">
                  <a16:creationId xmlns="" xmlns:a16="http://schemas.microsoft.com/office/drawing/2014/main" id="{A8A9F07B-8BD5-4F83-872F-C403E9B4A4C4}"/>
                </a:ext>
              </a:extLst>
            </p:cNvPr>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Rectangle 23">
              <a:extLst>
                <a:ext uri="{FF2B5EF4-FFF2-40B4-BE49-F238E27FC236}">
                  <a16:creationId xmlns="" xmlns:a16="http://schemas.microsoft.com/office/drawing/2014/main" id="{E594F776-3A29-414E-B8C1-4250982417E5}"/>
                </a:ext>
              </a:extLst>
            </p:cNvPr>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24">
              <a:extLst>
                <a:ext uri="{FF2B5EF4-FFF2-40B4-BE49-F238E27FC236}">
                  <a16:creationId xmlns="" xmlns:a16="http://schemas.microsoft.com/office/drawing/2014/main" id="{C77E1609-5B8F-4669-9EF2-F8A969A8C9BF}"/>
                </a:ext>
              </a:extLst>
            </p:cNvPr>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Rectangle 25">
              <a:extLst>
                <a:ext uri="{FF2B5EF4-FFF2-40B4-BE49-F238E27FC236}">
                  <a16:creationId xmlns="" xmlns:a16="http://schemas.microsoft.com/office/drawing/2014/main" id="{B740BEED-5CC0-43FB-A968-7309F3940F6C}"/>
                </a:ext>
              </a:extLst>
            </p:cNvPr>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2" name="Rectangle 26">
              <a:extLst>
                <a:ext uri="{FF2B5EF4-FFF2-40B4-BE49-F238E27FC236}">
                  <a16:creationId xmlns="" xmlns:a16="http://schemas.microsoft.com/office/drawing/2014/main" id="{C7CF2C92-3D56-48E3-90A0-F52DE866DB8F}"/>
                </a:ext>
              </a:extLst>
            </p:cNvPr>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3" name="Rectangle 27">
              <a:extLst>
                <a:ext uri="{FF2B5EF4-FFF2-40B4-BE49-F238E27FC236}">
                  <a16:creationId xmlns="" xmlns:a16="http://schemas.microsoft.com/office/drawing/2014/main" id="{4BA74944-9B1F-4096-B876-026232F9E5C0}"/>
                </a:ext>
              </a:extLst>
            </p:cNvPr>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4" name="Rectangle 28">
              <a:extLst>
                <a:ext uri="{FF2B5EF4-FFF2-40B4-BE49-F238E27FC236}">
                  <a16:creationId xmlns="" xmlns:a16="http://schemas.microsoft.com/office/drawing/2014/main" id="{E2DF2DE3-DF48-4F19-A70B-A100F67D5923}"/>
                </a:ext>
              </a:extLst>
            </p:cNvPr>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5" name="Rectangle 29">
              <a:extLst>
                <a:ext uri="{FF2B5EF4-FFF2-40B4-BE49-F238E27FC236}">
                  <a16:creationId xmlns="" xmlns:a16="http://schemas.microsoft.com/office/drawing/2014/main" id="{120478BD-3CA6-4AB6-9B16-975DCDDEA7A2}"/>
                </a:ext>
              </a:extLst>
            </p:cNvPr>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6" name="Rectangle 30">
              <a:extLst>
                <a:ext uri="{FF2B5EF4-FFF2-40B4-BE49-F238E27FC236}">
                  <a16:creationId xmlns="" xmlns:a16="http://schemas.microsoft.com/office/drawing/2014/main" id="{D483AB39-E044-4C75-B63B-E25B5A72C59B}"/>
                </a:ext>
              </a:extLst>
            </p:cNvPr>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7" name="Rectangle 31">
              <a:extLst>
                <a:ext uri="{FF2B5EF4-FFF2-40B4-BE49-F238E27FC236}">
                  <a16:creationId xmlns="" xmlns:a16="http://schemas.microsoft.com/office/drawing/2014/main" id="{92F17964-C91B-46FD-BBDA-1169F9A7913A}"/>
                </a:ext>
              </a:extLst>
            </p:cNvPr>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8" name="Freeform 6">
            <a:extLst>
              <a:ext uri="{FF2B5EF4-FFF2-40B4-BE49-F238E27FC236}">
                <a16:creationId xmlns="" xmlns:a16="http://schemas.microsoft.com/office/drawing/2014/main" id="{B3C018E7-E179-49F7-8403-8977FF5E1039}"/>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9" name="Freeform 11">
            <a:extLst>
              <a:ext uri="{FF2B5EF4-FFF2-40B4-BE49-F238E27FC236}">
                <a16:creationId xmlns="" xmlns:a16="http://schemas.microsoft.com/office/drawing/2014/main" id="{47A806AC-66EF-4BB7-B37C-FE129A074DDF}"/>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70" name="文本占位符 6">
            <a:extLst>
              <a:ext uri="{FF2B5EF4-FFF2-40B4-BE49-F238E27FC236}">
                <a16:creationId xmlns="" xmlns:a16="http://schemas.microsoft.com/office/drawing/2014/main" id="{3622C4EF-8730-4C65-B7F3-6F8A1EA9B96E}"/>
              </a:ext>
            </a:extLst>
          </p:cNvPr>
          <p:cNvSpPr>
            <a:spLocks noGrp="1"/>
          </p:cNvSpPr>
          <p:nvPr>
            <p:ph type="body" sz="quarter" idx="10" hasCustomPrompt="1"/>
          </p:nvPr>
        </p:nvSpPr>
        <p:spPr>
          <a:xfrm>
            <a:off x="454816" y="1233487"/>
            <a:ext cx="11307600" cy="4680000"/>
          </a:xfrm>
        </p:spPr>
        <p:txBody>
          <a:bodyPr/>
          <a:lstStyle>
            <a:lvl1pPr marL="457200" marR="0" indent="-457200"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en-US" altLang="zh-CN" dirty="0"/>
              <a:t>Directory </a:t>
            </a:r>
          </a:p>
          <a:p>
            <a:pPr marL="653788" lvl="1" indent="-457017">
              <a:buSzPct val="100000"/>
              <a:buFont typeface="+mj-lt"/>
              <a:buAutoNum type="arabicPeriod"/>
            </a:pPr>
            <a:endParaRPr lang="en-US" altLang="zh-CN" dirty="0"/>
          </a:p>
          <a:p>
            <a:pPr marL="457200" indent="-457200">
              <a:buSzPct val="100000"/>
              <a:buFont typeface="+mj-lt"/>
              <a:buAutoNum type="arabicPeriod"/>
            </a:pPr>
            <a:r>
              <a:rPr lang="en-US" altLang="zh-CN" dirty="0"/>
              <a:t>Directory </a:t>
            </a:r>
          </a:p>
          <a:p>
            <a:pPr marL="457200" indent="-457200">
              <a:buSzPct val="100000"/>
              <a:buFont typeface="+mj-lt"/>
              <a:buAutoNum type="arabicPeriod"/>
            </a:pPr>
            <a:r>
              <a:rPr lang="en-US" altLang="zh-CN" dirty="0"/>
              <a:t>Directory </a:t>
            </a:r>
          </a:p>
          <a:p>
            <a:pPr marL="457200" indent="-457200">
              <a:buSzPct val="100000"/>
              <a:buFont typeface="+mj-lt"/>
              <a:buAutoNum type="arabicPeriod"/>
            </a:pPr>
            <a:r>
              <a:rPr lang="en-US" altLang="zh-CN" dirty="0"/>
              <a:t>Directory </a:t>
            </a:r>
          </a:p>
          <a:p>
            <a:endParaRPr lang="zh-CN" altLang="en-US" dirty="0"/>
          </a:p>
        </p:txBody>
      </p:sp>
    </p:spTree>
    <p:extLst>
      <p:ext uri="{BB962C8B-B14F-4D97-AF65-F5344CB8AC3E}">
        <p14:creationId xmlns:p14="http://schemas.microsoft.com/office/powerpoint/2010/main" val="27027971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3#标题和内容">
    <p:spTree>
      <p:nvGrpSpPr>
        <p:cNvPr id="1" name=""/>
        <p:cNvGrpSpPr/>
        <p:nvPr/>
      </p:nvGrpSpPr>
      <p:grpSpPr>
        <a:xfrm>
          <a:off x="0" y="0"/>
          <a:ext cx="0" cy="0"/>
          <a:chOff x="0" y="0"/>
          <a:chExt cx="0" cy="0"/>
        </a:xfrm>
      </p:grpSpPr>
      <p:sp>
        <p:nvSpPr>
          <p:cNvPr id="15" name="内容占位符 6">
            <a:extLst>
              <a:ext uri="{FF2B5EF4-FFF2-40B4-BE49-F238E27FC236}">
                <a16:creationId xmlns="" xmlns:a16="http://schemas.microsoft.com/office/drawing/2014/main" id="{5CD7E4D6-53C6-49E4-8D0E-3ECF268B21AA}"/>
              </a:ext>
            </a:extLst>
          </p:cNvPr>
          <p:cNvSpPr>
            <a:spLocks noGrp="1"/>
          </p:cNvSpPr>
          <p:nvPr>
            <p:ph sz="quarter" idx="10" hasCustomPrompt="1"/>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6" name="TextBox 10">
            <a:extLst>
              <a:ext uri="{FF2B5EF4-FFF2-40B4-BE49-F238E27FC236}">
                <a16:creationId xmlns="" xmlns:a16="http://schemas.microsoft.com/office/drawing/2014/main" id="{612AA2CD-A693-477D-B7E0-0E241C15CADD}"/>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7" name="Freeform 9">
            <a:extLst>
              <a:ext uri="{FF2B5EF4-FFF2-40B4-BE49-F238E27FC236}">
                <a16:creationId xmlns="" xmlns:a16="http://schemas.microsoft.com/office/drawing/2014/main" id="{DE659DBF-9FDE-4406-89F6-07D962F71C4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11">
            <a:extLst>
              <a:ext uri="{FF2B5EF4-FFF2-40B4-BE49-F238E27FC236}">
                <a16:creationId xmlns="" xmlns:a16="http://schemas.microsoft.com/office/drawing/2014/main" id="{4783769E-B410-4DDA-8D9D-405FE455EBF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9" name="组合 18">
            <a:extLst>
              <a:ext uri="{FF2B5EF4-FFF2-40B4-BE49-F238E27FC236}">
                <a16:creationId xmlns="" xmlns:a16="http://schemas.microsoft.com/office/drawing/2014/main" id="{658611CC-F945-472C-93F5-C3BDE08914F1}"/>
              </a:ext>
            </a:extLst>
          </p:cNvPr>
          <p:cNvGrpSpPr/>
          <p:nvPr userDrawn="1"/>
        </p:nvGrpSpPr>
        <p:grpSpPr>
          <a:xfrm>
            <a:off x="587388" y="505779"/>
            <a:ext cx="374708" cy="445558"/>
            <a:chOff x="-1647825" y="2492375"/>
            <a:chExt cx="1947863" cy="2316163"/>
          </a:xfrm>
          <a:solidFill>
            <a:schemeClr val="bg1"/>
          </a:solidFill>
        </p:grpSpPr>
        <p:sp>
          <p:nvSpPr>
            <p:cNvPr id="20" name="Freeform 6">
              <a:extLst>
                <a:ext uri="{FF2B5EF4-FFF2-40B4-BE49-F238E27FC236}">
                  <a16:creationId xmlns="" xmlns:a16="http://schemas.microsoft.com/office/drawing/2014/main" id="{4B0A8268-F27A-4589-89D1-F0C2F473F961}"/>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7">
              <a:extLst>
                <a:ext uri="{FF2B5EF4-FFF2-40B4-BE49-F238E27FC236}">
                  <a16:creationId xmlns="" xmlns:a16="http://schemas.microsoft.com/office/drawing/2014/main" id="{B2778130-4243-49D8-8657-98EAC7FC770E}"/>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373967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3#本节概述和学习目标(可选)">
    <p:spTree>
      <p:nvGrpSpPr>
        <p:cNvPr id="1" name=""/>
        <p:cNvGrpSpPr/>
        <p:nvPr/>
      </p:nvGrpSpPr>
      <p:grpSpPr>
        <a:xfrm>
          <a:off x="0" y="0"/>
          <a:ext cx="0" cy="0"/>
          <a:chOff x="0" y="0"/>
          <a:chExt cx="0" cy="0"/>
        </a:xfrm>
      </p:grpSpPr>
      <p:sp>
        <p:nvSpPr>
          <p:cNvPr id="39" name="文本占位符 6">
            <a:extLst>
              <a:ext uri="{FF2B5EF4-FFF2-40B4-BE49-F238E27FC236}">
                <a16:creationId xmlns="" xmlns:a16="http://schemas.microsoft.com/office/drawing/2014/main" id="{0DEA8CC3-00B5-480D-A8A2-6E4D38E90DFE}"/>
              </a:ext>
            </a:extLst>
          </p:cNvPr>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40" name="Freeform 9">
            <a:extLst>
              <a:ext uri="{FF2B5EF4-FFF2-40B4-BE49-F238E27FC236}">
                <a16:creationId xmlns="" xmlns:a16="http://schemas.microsoft.com/office/drawing/2014/main" id="{9ECAC806-D576-440D-9E20-D42B22E148A7}"/>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Freeform 11">
            <a:extLst>
              <a:ext uri="{FF2B5EF4-FFF2-40B4-BE49-F238E27FC236}">
                <a16:creationId xmlns="" xmlns:a16="http://schemas.microsoft.com/office/drawing/2014/main" id="{3B48FFB7-57AE-4878-B720-20D731D01EA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2" name="组合 41">
            <a:extLst>
              <a:ext uri="{FF2B5EF4-FFF2-40B4-BE49-F238E27FC236}">
                <a16:creationId xmlns="" xmlns:a16="http://schemas.microsoft.com/office/drawing/2014/main" id="{14C609F1-C833-4183-A0A6-355695B783F4}"/>
              </a:ext>
            </a:extLst>
          </p:cNvPr>
          <p:cNvGrpSpPr/>
          <p:nvPr userDrawn="1"/>
        </p:nvGrpSpPr>
        <p:grpSpPr>
          <a:xfrm>
            <a:off x="587388" y="505779"/>
            <a:ext cx="374708" cy="445558"/>
            <a:chOff x="-1647825" y="2492375"/>
            <a:chExt cx="1947863" cy="2316163"/>
          </a:xfrm>
          <a:solidFill>
            <a:schemeClr val="bg1"/>
          </a:solidFill>
        </p:grpSpPr>
        <p:sp>
          <p:nvSpPr>
            <p:cNvPr id="43" name="Freeform 6">
              <a:extLst>
                <a:ext uri="{FF2B5EF4-FFF2-40B4-BE49-F238E27FC236}">
                  <a16:creationId xmlns="" xmlns:a16="http://schemas.microsoft.com/office/drawing/2014/main" id="{3F01B644-95A0-4CD6-B033-613104CEE716}"/>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Freeform 7">
              <a:extLst>
                <a:ext uri="{FF2B5EF4-FFF2-40B4-BE49-F238E27FC236}">
                  <a16:creationId xmlns="" xmlns:a16="http://schemas.microsoft.com/office/drawing/2014/main" id="{7C8861E0-87C3-4912-AD04-CCA8DF06A364}"/>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5" name="标题 1">
            <a:extLst>
              <a:ext uri="{FF2B5EF4-FFF2-40B4-BE49-F238E27FC236}">
                <a16:creationId xmlns="" xmlns:a16="http://schemas.microsoft.com/office/drawing/2014/main" id="{00DCB90E-DC67-451A-9F1D-7681AE621630}"/>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16398158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3#仅标题">
    <p:spTree>
      <p:nvGrpSpPr>
        <p:cNvPr id="1" name=""/>
        <p:cNvGrpSpPr/>
        <p:nvPr/>
      </p:nvGrpSpPr>
      <p:grpSpPr>
        <a:xfrm>
          <a:off x="0" y="0"/>
          <a:ext cx="0" cy="0"/>
          <a:chOff x="0" y="0"/>
          <a:chExt cx="0" cy="0"/>
        </a:xfrm>
      </p:grpSpPr>
      <p:sp>
        <p:nvSpPr>
          <p:cNvPr id="10" name="Freeform 9">
            <a:extLst>
              <a:ext uri="{FF2B5EF4-FFF2-40B4-BE49-F238E27FC236}">
                <a16:creationId xmlns="" xmlns:a16="http://schemas.microsoft.com/office/drawing/2014/main" id="{DF6CCE27-9DA1-4E7F-B7F9-BCA889AC194E}"/>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1" name="Freeform 11">
            <a:extLst>
              <a:ext uri="{FF2B5EF4-FFF2-40B4-BE49-F238E27FC236}">
                <a16:creationId xmlns="" xmlns:a16="http://schemas.microsoft.com/office/drawing/2014/main" id="{E178DBE3-C2F4-41CD-B21B-32915C1686C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2" name="Freeform 12">
            <a:extLst>
              <a:ext uri="{FF2B5EF4-FFF2-40B4-BE49-F238E27FC236}">
                <a16:creationId xmlns="" xmlns:a16="http://schemas.microsoft.com/office/drawing/2014/main" id="{39776166-C7DF-4BB5-A02E-A146639D3F44}"/>
              </a:ext>
            </a:extLst>
          </p:cNvPr>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3" name="标题 1">
            <a:extLst>
              <a:ext uri="{FF2B5EF4-FFF2-40B4-BE49-F238E27FC236}">
                <a16:creationId xmlns="" xmlns:a16="http://schemas.microsoft.com/office/drawing/2014/main" id="{DBA843E6-2036-4E0C-85ED-E8F67BDFA099}"/>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33898039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4.3#全白背景">
    <p:spTree>
      <p:nvGrpSpPr>
        <p:cNvPr id="1" name=""/>
        <p:cNvGrpSpPr/>
        <p:nvPr/>
      </p:nvGrpSpPr>
      <p:grpSpPr>
        <a:xfrm>
          <a:off x="0" y="0"/>
          <a:ext cx="0" cy="0"/>
          <a:chOff x="0" y="0"/>
          <a:chExt cx="0" cy="0"/>
        </a:xfrm>
      </p:grpSpPr>
      <p:grpSp>
        <p:nvGrpSpPr>
          <p:cNvPr id="2" name="组合 1"/>
          <p:cNvGrpSpPr/>
          <p:nvPr/>
        </p:nvGrpSpPr>
        <p:grpSpPr>
          <a:xfrm>
            <a:off x="12162528" y="4653136"/>
            <a:ext cx="638734" cy="1729234"/>
            <a:chOff x="12162528" y="4653136"/>
            <a:chExt cx="638734" cy="1729234"/>
          </a:xfrm>
        </p:grpSpPr>
        <p:sp>
          <p:nvSpPr>
            <p:cNvPr id="3" name="矩形 2">
              <a:extLst>
                <a:ext uri="{FF2B5EF4-FFF2-40B4-BE49-F238E27FC236}">
                  <a16:creationId xmlns="" xmlns:a16="http://schemas.microsoft.com/office/drawing/2014/main" id="{32AEB80E-D574-4C1A-9EB9-3369A2BB96C5}"/>
                </a:ext>
              </a:extLst>
            </p:cNvPr>
            <p:cNvSpPr/>
            <p:nvPr/>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4" name="矩形 3">
              <a:extLst>
                <a:ext uri="{FF2B5EF4-FFF2-40B4-BE49-F238E27FC236}">
                  <a16:creationId xmlns="" xmlns:a16="http://schemas.microsoft.com/office/drawing/2014/main" id="{E94F5345-F49B-42D0-B35C-CA4FB19A3DA6}"/>
                </a:ext>
              </a:extLst>
            </p:cNvPr>
            <p:cNvSpPr/>
            <p:nvPr/>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5" name="矩形 4">
              <a:extLst>
                <a:ext uri="{FF2B5EF4-FFF2-40B4-BE49-F238E27FC236}">
                  <a16:creationId xmlns="" xmlns:a16="http://schemas.microsoft.com/office/drawing/2014/main" id="{BA62EB75-581F-4CD2-92A6-87BDFE3BDBC3}"/>
                </a:ext>
              </a:extLst>
            </p:cNvPr>
            <p:cNvSpPr/>
            <p:nvPr/>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6" name="矩形 5">
              <a:extLst>
                <a:ext uri="{FF2B5EF4-FFF2-40B4-BE49-F238E27FC236}">
                  <a16:creationId xmlns="" xmlns:a16="http://schemas.microsoft.com/office/drawing/2014/main" id="{947DE7E3-EC9F-4331-B252-7BCE51B7F0DA}"/>
                </a:ext>
              </a:extLst>
            </p:cNvPr>
            <p:cNvSpPr/>
            <p:nvPr/>
          </p:nvSpPr>
          <p:spPr>
            <a:xfrm>
              <a:off x="12212029" y="5518168"/>
              <a:ext cx="539729"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7" name="矩形 6">
              <a:extLst>
                <a:ext uri="{FF2B5EF4-FFF2-40B4-BE49-F238E27FC236}">
                  <a16:creationId xmlns="" xmlns:a16="http://schemas.microsoft.com/office/drawing/2014/main" id="{BE210CD8-3823-4C2E-B3EA-E42C40CFB29F}"/>
                </a:ext>
              </a:extLst>
            </p:cNvPr>
            <p:cNvSpPr/>
            <p:nvPr/>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8" name="矩形 7">
              <a:extLst>
                <a:ext uri="{FF2B5EF4-FFF2-40B4-BE49-F238E27FC236}">
                  <a16:creationId xmlns="" xmlns:a16="http://schemas.microsoft.com/office/drawing/2014/main" id="{BE8A406D-0F03-42D8-9159-77B9DE9EB30E}"/>
                </a:ext>
              </a:extLst>
            </p:cNvPr>
            <p:cNvSpPr/>
            <p:nvPr/>
          </p:nvSpPr>
          <p:spPr>
            <a:xfrm>
              <a:off x="12212029" y="6094370"/>
              <a:ext cx="539729" cy="288000"/>
            </a:xfrm>
            <a:prstGeom prst="rect">
              <a:avLst/>
            </a:prstGeom>
            <a:solidFill>
              <a:schemeClr val="accent6"/>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9" name="文本框 8">
              <a:extLst>
                <a:ext uri="{FF2B5EF4-FFF2-40B4-BE49-F238E27FC236}">
                  <a16:creationId xmlns="" xmlns:a16="http://schemas.microsoft.com/office/drawing/2014/main" id="{98A3A11A-AB61-497E-B3AE-12E999A6BBBA}"/>
                </a:ext>
              </a:extLst>
            </p:cNvPr>
            <p:cNvSpPr txBox="1"/>
            <p:nvPr/>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 xmlns:a16="http://schemas.microsoft.com/office/drawing/2014/main" id="{CF824ACE-31EE-452D-A81D-32E189AFE158}"/>
                </a:ext>
              </a:extLst>
            </p:cNvPr>
            <p:cNvSpPr txBox="1"/>
            <p:nvPr/>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 xmlns:a16="http://schemas.microsoft.com/office/drawing/2014/main" id="{7399143C-FDAD-45F1-BC44-030BD92ABA98}"/>
                </a:ext>
              </a:extLst>
            </p:cNvPr>
            <p:cNvSpPr txBox="1"/>
            <p:nvPr/>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 xmlns:a16="http://schemas.microsoft.com/office/drawing/2014/main" id="{308D80BD-0AC4-4D30-BDF8-F241047905A7}"/>
                </a:ext>
              </a:extLst>
            </p:cNvPr>
            <p:cNvSpPr txBox="1"/>
            <p:nvPr/>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 xmlns:a16="http://schemas.microsoft.com/office/drawing/2014/main" id="{B9CBC549-23CA-4012-B493-FF768D1829F1}"/>
                </a:ext>
              </a:extLst>
            </p:cNvPr>
            <p:cNvSpPr txBox="1"/>
            <p:nvPr/>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 xmlns:a16="http://schemas.microsoft.com/office/drawing/2014/main" id="{DA49D1AE-05B4-4A19-9F6F-8B89D09C41DD}"/>
                </a:ext>
              </a:extLst>
            </p:cNvPr>
            <p:cNvSpPr txBox="1"/>
            <p:nvPr/>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grpSp>
        <p:nvGrpSpPr>
          <p:cNvPr id="15" name="组合 14">
            <a:extLst>
              <a:ext uri="{FF2B5EF4-FFF2-40B4-BE49-F238E27FC236}">
                <a16:creationId xmlns="" xmlns:a16="http://schemas.microsoft.com/office/drawing/2014/main" id="{EF77FC49-AD3E-47E0-BC1A-86834D77510A}"/>
              </a:ext>
            </a:extLst>
          </p:cNvPr>
          <p:cNvGrpSpPr/>
          <p:nvPr userDrawn="1"/>
        </p:nvGrpSpPr>
        <p:grpSpPr>
          <a:xfrm>
            <a:off x="12162528" y="4653136"/>
            <a:ext cx="638734" cy="1729234"/>
            <a:chOff x="12162528" y="4653136"/>
            <a:chExt cx="638734" cy="1729234"/>
          </a:xfrm>
        </p:grpSpPr>
        <p:sp>
          <p:nvSpPr>
            <p:cNvPr id="16" name="矩形 15">
              <a:extLst>
                <a:ext uri="{FF2B5EF4-FFF2-40B4-BE49-F238E27FC236}">
                  <a16:creationId xmlns="" xmlns:a16="http://schemas.microsoft.com/office/drawing/2014/main" id="{6AF3D7B9-C98D-4658-89DF-BFEBD8B3BE4A}"/>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7" name="矩形 16">
              <a:extLst>
                <a:ext uri="{FF2B5EF4-FFF2-40B4-BE49-F238E27FC236}">
                  <a16:creationId xmlns="" xmlns:a16="http://schemas.microsoft.com/office/drawing/2014/main" id="{E224A3F7-2FD9-4EE2-B6B4-DEE68BF1077D}"/>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8" name="矩形 17">
              <a:extLst>
                <a:ext uri="{FF2B5EF4-FFF2-40B4-BE49-F238E27FC236}">
                  <a16:creationId xmlns="" xmlns:a16="http://schemas.microsoft.com/office/drawing/2014/main" id="{9B7634F4-0D38-460D-8F6B-51F840DD6E5C}"/>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9" name="矩形 18">
              <a:extLst>
                <a:ext uri="{FF2B5EF4-FFF2-40B4-BE49-F238E27FC236}">
                  <a16:creationId xmlns="" xmlns:a16="http://schemas.microsoft.com/office/drawing/2014/main" id="{DA0133E8-BAD3-4DFA-A178-BBDB3090C430}"/>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0" name="矩形 19">
              <a:extLst>
                <a:ext uri="{FF2B5EF4-FFF2-40B4-BE49-F238E27FC236}">
                  <a16:creationId xmlns="" xmlns:a16="http://schemas.microsoft.com/office/drawing/2014/main" id="{A6257880-ACA4-4CB0-A2DA-B8A95474C710}"/>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1" name="矩形 20">
              <a:extLst>
                <a:ext uri="{FF2B5EF4-FFF2-40B4-BE49-F238E27FC236}">
                  <a16:creationId xmlns="" xmlns:a16="http://schemas.microsoft.com/office/drawing/2014/main" id="{C941CDE8-18B0-4D33-B091-C0BB7CC7CF33}"/>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2" name="文本框 21">
              <a:extLst>
                <a:ext uri="{FF2B5EF4-FFF2-40B4-BE49-F238E27FC236}">
                  <a16:creationId xmlns="" xmlns:a16="http://schemas.microsoft.com/office/drawing/2014/main" id="{BBC825CB-359B-4FF7-81FB-3E7CBD4BA534}"/>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23" name="文本框 22">
              <a:extLst>
                <a:ext uri="{FF2B5EF4-FFF2-40B4-BE49-F238E27FC236}">
                  <a16:creationId xmlns="" xmlns:a16="http://schemas.microsoft.com/office/drawing/2014/main" id="{2CE983A1-3157-42F4-AAD7-2B857E4DF45B}"/>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24" name="文本框 23">
              <a:extLst>
                <a:ext uri="{FF2B5EF4-FFF2-40B4-BE49-F238E27FC236}">
                  <a16:creationId xmlns="" xmlns:a16="http://schemas.microsoft.com/office/drawing/2014/main" id="{9315B069-3A35-492D-9DF1-9E42FDCFBA55}"/>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25" name="文本框 24">
              <a:extLst>
                <a:ext uri="{FF2B5EF4-FFF2-40B4-BE49-F238E27FC236}">
                  <a16:creationId xmlns="" xmlns:a16="http://schemas.microsoft.com/office/drawing/2014/main" id="{8FD31C9F-77CE-4750-BE07-0DC78B4E33DA}"/>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26" name="文本框 25">
              <a:extLst>
                <a:ext uri="{FF2B5EF4-FFF2-40B4-BE49-F238E27FC236}">
                  <a16:creationId xmlns="" xmlns:a16="http://schemas.microsoft.com/office/drawing/2014/main" id="{ED2CB886-EEDB-4E8C-84F5-7F44E004FCAC}"/>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27" name="文本框 26">
              <a:extLst>
                <a:ext uri="{FF2B5EF4-FFF2-40B4-BE49-F238E27FC236}">
                  <a16:creationId xmlns="" xmlns:a16="http://schemas.microsoft.com/office/drawing/2014/main" id="{57D8B099-9613-4A52-BAE5-9E6682712E9C}"/>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3165440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8" name="Rectangle 54">
            <a:extLst>
              <a:ext uri="{FF2B5EF4-FFF2-40B4-BE49-F238E27FC236}">
                <a16:creationId xmlns="" xmlns:a16="http://schemas.microsoft.com/office/drawing/2014/main" id="{9C11C690-93F7-4E25-AFBF-41DD94DBBDC2}"/>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sp>
        <p:nvSpPr>
          <p:cNvPr id="37" name="Rectangle 69">
            <a:extLst>
              <a:ext uri="{FF2B5EF4-FFF2-40B4-BE49-F238E27FC236}">
                <a16:creationId xmlns="" xmlns:a16="http://schemas.microsoft.com/office/drawing/2014/main" id="{3F09C70C-837A-40C0-80AB-167981BAF3B1}"/>
              </a:ext>
            </a:extLst>
          </p:cNvPr>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a:t>Click to</a:t>
            </a:r>
            <a:r>
              <a:rPr lang="zh-CN" altLang="en-US"/>
              <a:t> </a:t>
            </a:r>
            <a:r>
              <a:rPr lang="en-US" altLang="zh-CN"/>
              <a:t>Edit</a:t>
            </a:r>
            <a:endParaRPr lang="zh-CN" altLang="en-US" dirty="0"/>
          </a:p>
        </p:txBody>
      </p:sp>
      <p:sp>
        <p:nvSpPr>
          <p:cNvPr id="8" name="Rectangle 57"/>
          <p:cNvSpPr>
            <a:spLocks noGrp="1" noChangeArrowheads="1"/>
          </p:cNvSpPr>
          <p:nvPr>
            <p:ph type="body" idx="1"/>
          </p:nvPr>
        </p:nvSpPr>
        <p:spPr bwMode="auto">
          <a:xfrm>
            <a:off x="466221" y="1248074"/>
            <a:ext cx="11279865" cy="41957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pic>
        <p:nvPicPr>
          <p:cNvPr id="11" name="图片 10"/>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10670660" y="6504032"/>
            <a:ext cx="1248712" cy="273343"/>
          </a:xfrm>
          <a:prstGeom prst="rect">
            <a:avLst/>
          </a:prstGeom>
        </p:spPr>
      </p:pic>
      <p:sp>
        <p:nvSpPr>
          <p:cNvPr id="24" name="矩形 23">
            <a:extLst>
              <a:ext uri="{FF2B5EF4-FFF2-40B4-BE49-F238E27FC236}">
                <a16:creationId xmlns="" xmlns:a16="http://schemas.microsoft.com/office/drawing/2014/main" id="{32AEB80E-D574-4C1A-9EB9-3369A2BB96C5}"/>
              </a:ext>
            </a:extLst>
          </p:cNvPr>
          <p:cNvSpPr/>
          <p:nvPr/>
        </p:nvSpPr>
        <p:spPr>
          <a:xfrm>
            <a:off x="12246898" y="3916624"/>
            <a:ext cx="919908"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5" name="矩形 24">
            <a:extLst>
              <a:ext uri="{FF2B5EF4-FFF2-40B4-BE49-F238E27FC236}">
                <a16:creationId xmlns="" xmlns:a16="http://schemas.microsoft.com/office/drawing/2014/main" id="{E94F5345-F49B-42D0-B35C-CA4FB19A3DA6}"/>
              </a:ext>
            </a:extLst>
          </p:cNvPr>
          <p:cNvSpPr/>
          <p:nvPr/>
        </p:nvSpPr>
        <p:spPr>
          <a:xfrm>
            <a:off x="12246898" y="4205452"/>
            <a:ext cx="919908" cy="288000"/>
          </a:xfrm>
          <a:prstGeom prst="rect">
            <a:avLst/>
          </a:prstGeom>
          <a:solidFill>
            <a:srgbClr val="99DFF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6" name="矩形 25">
            <a:extLst>
              <a:ext uri="{FF2B5EF4-FFF2-40B4-BE49-F238E27FC236}">
                <a16:creationId xmlns="" xmlns:a16="http://schemas.microsoft.com/office/drawing/2014/main" id="{BA62EB75-581F-4CD2-92A6-87BDFE3BDBC3}"/>
              </a:ext>
            </a:extLst>
          </p:cNvPr>
          <p:cNvSpPr/>
          <p:nvPr/>
        </p:nvSpPr>
        <p:spPr>
          <a:xfrm>
            <a:off x="12246898" y="4493554"/>
            <a:ext cx="919908" cy="288000"/>
          </a:xfrm>
          <a:prstGeom prst="rect">
            <a:avLst/>
          </a:prstGeom>
          <a:solidFill>
            <a:srgbClr val="D9D9D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7" name="矩形 26">
            <a:extLst>
              <a:ext uri="{FF2B5EF4-FFF2-40B4-BE49-F238E27FC236}">
                <a16:creationId xmlns="" xmlns:a16="http://schemas.microsoft.com/office/drawing/2014/main" id="{947DE7E3-EC9F-4331-B252-7BCE51B7F0DA}"/>
              </a:ext>
            </a:extLst>
          </p:cNvPr>
          <p:cNvSpPr/>
          <p:nvPr/>
        </p:nvSpPr>
        <p:spPr>
          <a:xfrm>
            <a:off x="12246898" y="4781656"/>
            <a:ext cx="919908"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8" name="矩形 27">
            <a:extLst>
              <a:ext uri="{FF2B5EF4-FFF2-40B4-BE49-F238E27FC236}">
                <a16:creationId xmlns="" xmlns:a16="http://schemas.microsoft.com/office/drawing/2014/main" id="{BE210CD8-3823-4C2E-B3EA-E42C40CFB29F}"/>
              </a:ext>
            </a:extLst>
          </p:cNvPr>
          <p:cNvSpPr/>
          <p:nvPr/>
        </p:nvSpPr>
        <p:spPr>
          <a:xfrm>
            <a:off x="12246898" y="5069758"/>
            <a:ext cx="919908" cy="288000"/>
          </a:xfrm>
          <a:prstGeom prst="rect">
            <a:avLst/>
          </a:prstGeom>
          <a:solidFill>
            <a:srgbClr val="F4FBFE"/>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9" name="文本框 28">
            <a:extLst>
              <a:ext uri="{FF2B5EF4-FFF2-40B4-BE49-F238E27FC236}">
                <a16:creationId xmlns="" xmlns:a16="http://schemas.microsoft.com/office/drawing/2014/main" id="{98A3A11A-AB61-497E-B3AE-12E999A6BBBA}"/>
              </a:ext>
            </a:extLst>
          </p:cNvPr>
          <p:cNvSpPr txBox="1"/>
          <p:nvPr/>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30" name="文本框 29">
            <a:extLst>
              <a:ext uri="{FF2B5EF4-FFF2-40B4-BE49-F238E27FC236}">
                <a16:creationId xmlns="" xmlns:a16="http://schemas.microsoft.com/office/drawing/2014/main" id="{CF824ACE-31EE-452D-A81D-32E189AFE158}"/>
              </a:ext>
            </a:extLst>
          </p:cNvPr>
          <p:cNvSpPr txBox="1"/>
          <p:nvPr/>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文字边框</a:t>
            </a:r>
          </a:p>
        </p:txBody>
      </p:sp>
      <p:sp>
        <p:nvSpPr>
          <p:cNvPr id="31" name="文本框 30">
            <a:extLst>
              <a:ext uri="{FF2B5EF4-FFF2-40B4-BE49-F238E27FC236}">
                <a16:creationId xmlns="" xmlns:a16="http://schemas.microsoft.com/office/drawing/2014/main" id="{7399143C-FDAD-45F1-BC44-030BD92ABA98}"/>
              </a:ext>
            </a:extLst>
          </p:cNvPr>
          <p:cNvSpPr txBox="1"/>
          <p:nvPr/>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32" name="文本框 31">
            <a:extLst>
              <a:ext uri="{FF2B5EF4-FFF2-40B4-BE49-F238E27FC236}">
                <a16:creationId xmlns="" xmlns:a16="http://schemas.microsoft.com/office/drawing/2014/main" id="{308D80BD-0AC4-4D30-BDF8-F241047905A7}"/>
              </a:ext>
            </a:extLst>
          </p:cNvPr>
          <p:cNvSpPr txBox="1"/>
          <p:nvPr/>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红</a:t>
            </a:r>
          </a:p>
        </p:txBody>
      </p:sp>
      <p:sp>
        <p:nvSpPr>
          <p:cNvPr id="33" name="文本框 32">
            <a:extLst>
              <a:ext uri="{FF2B5EF4-FFF2-40B4-BE49-F238E27FC236}">
                <a16:creationId xmlns="" xmlns:a16="http://schemas.microsoft.com/office/drawing/2014/main" id="{B9CBC549-23CA-4012-B493-FF768D1829F1}"/>
              </a:ext>
            </a:extLst>
          </p:cNvPr>
          <p:cNvSpPr txBox="1"/>
          <p:nvPr/>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文字底色</a:t>
            </a:r>
          </a:p>
        </p:txBody>
      </p:sp>
      <p:sp>
        <p:nvSpPr>
          <p:cNvPr id="34" name="矩形 33">
            <a:extLst>
              <a:ext uri="{FF2B5EF4-FFF2-40B4-BE49-F238E27FC236}">
                <a16:creationId xmlns="" xmlns:a16="http://schemas.microsoft.com/office/drawing/2014/main" id="{BE210CD8-3823-4C2E-B3EA-E42C40CFB29F}"/>
              </a:ext>
            </a:extLst>
          </p:cNvPr>
          <p:cNvSpPr/>
          <p:nvPr/>
        </p:nvSpPr>
        <p:spPr>
          <a:xfrm>
            <a:off x="12246898" y="5485453"/>
            <a:ext cx="461833" cy="288000"/>
          </a:xfrm>
          <a:prstGeom prst="rect">
            <a:avLst/>
          </a:prstGeom>
          <a:solidFill>
            <a:srgbClr val="FFF2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5" name="矩形 34">
            <a:extLst>
              <a:ext uri="{FF2B5EF4-FFF2-40B4-BE49-F238E27FC236}">
                <a16:creationId xmlns="" xmlns:a16="http://schemas.microsoft.com/office/drawing/2014/main" id="{BE210CD8-3823-4C2E-B3EA-E42C40CFB29F}"/>
              </a:ext>
            </a:extLst>
          </p:cNvPr>
          <p:cNvSpPr/>
          <p:nvPr/>
        </p:nvSpPr>
        <p:spPr>
          <a:xfrm>
            <a:off x="12708730" y="5485453"/>
            <a:ext cx="458075" cy="288000"/>
          </a:xfrm>
          <a:prstGeom prst="rect">
            <a:avLst/>
          </a:prstGeom>
          <a:solidFill>
            <a:srgbClr val="FFD17D"/>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6" name="文本框 35">
            <a:extLst>
              <a:ext uri="{FF2B5EF4-FFF2-40B4-BE49-F238E27FC236}">
                <a16:creationId xmlns="" xmlns:a16="http://schemas.microsoft.com/office/drawing/2014/main" id="{B9CBC549-23CA-4012-B493-FF768D1829F1}"/>
              </a:ext>
            </a:extLst>
          </p:cNvPr>
          <p:cNvSpPr txBox="1"/>
          <p:nvPr/>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备用</a:t>
            </a:r>
          </a:p>
        </p:txBody>
      </p:sp>
      <p:sp>
        <p:nvSpPr>
          <p:cNvPr id="20" name="矩形 19">
            <a:extLst>
              <a:ext uri="{FF2B5EF4-FFF2-40B4-BE49-F238E27FC236}">
                <a16:creationId xmlns="" xmlns:a16="http://schemas.microsoft.com/office/drawing/2014/main" id="{947DE7E3-EC9F-4331-B252-7BCE51B7F0DA}"/>
              </a:ext>
            </a:extLst>
          </p:cNvPr>
          <p:cNvSpPr/>
          <p:nvPr/>
        </p:nvSpPr>
        <p:spPr>
          <a:xfrm>
            <a:off x="12246898" y="5773453"/>
            <a:ext cx="919908" cy="288000"/>
          </a:xfrm>
          <a:prstGeom prst="rect">
            <a:avLst/>
          </a:prstGeom>
          <a:solidFill>
            <a:schemeClr val="accent3"/>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2" name="文本框 21">
            <a:extLst>
              <a:ext uri="{FF2B5EF4-FFF2-40B4-BE49-F238E27FC236}">
                <a16:creationId xmlns="" xmlns:a16="http://schemas.microsoft.com/office/drawing/2014/main" id="{308D80BD-0AC4-4D30-BDF8-F241047905A7}"/>
              </a:ext>
            </a:extLst>
          </p:cNvPr>
          <p:cNvSpPr txBox="1"/>
          <p:nvPr/>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绿</a:t>
            </a:r>
          </a:p>
        </p:txBody>
      </p:sp>
      <p:pic>
        <p:nvPicPr>
          <p:cNvPr id="23" name="图片 22">
            <a:extLst>
              <a:ext uri="{FF2B5EF4-FFF2-40B4-BE49-F238E27FC236}">
                <a16:creationId xmlns="" xmlns:a16="http://schemas.microsoft.com/office/drawing/2014/main" id="{5970046C-B045-45B3-8B66-254EC745B8E0}"/>
              </a:ext>
            </a:extLst>
          </p:cNvPr>
          <p:cNvPicPr>
            <a:picLocks noChangeAspect="1"/>
          </p:cNvPicPr>
          <p:nvPr userDrawn="1"/>
        </p:nvPicPr>
        <p:blipFill>
          <a:blip r:embed="rId27"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grpSp>
        <p:nvGrpSpPr>
          <p:cNvPr id="39" name="组合 38">
            <a:extLst>
              <a:ext uri="{FF2B5EF4-FFF2-40B4-BE49-F238E27FC236}">
                <a16:creationId xmlns="" xmlns:a16="http://schemas.microsoft.com/office/drawing/2014/main" id="{247F647F-E673-4366-AE3D-3A748383551D}"/>
              </a:ext>
            </a:extLst>
          </p:cNvPr>
          <p:cNvGrpSpPr/>
          <p:nvPr userDrawn="1"/>
        </p:nvGrpSpPr>
        <p:grpSpPr>
          <a:xfrm>
            <a:off x="12162526" y="3916624"/>
            <a:ext cx="1088654" cy="2144829"/>
            <a:chOff x="12162526" y="3916624"/>
            <a:chExt cx="1088654" cy="2144829"/>
          </a:xfrm>
        </p:grpSpPr>
        <p:sp>
          <p:nvSpPr>
            <p:cNvPr id="40" name="矩形 39">
              <a:extLst>
                <a:ext uri="{FF2B5EF4-FFF2-40B4-BE49-F238E27FC236}">
                  <a16:creationId xmlns="" xmlns:a16="http://schemas.microsoft.com/office/drawing/2014/main" id="{AD98A3E0-1485-4B41-BD1F-2AAF6C336B31}"/>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1" name="矩形 40">
              <a:extLst>
                <a:ext uri="{FF2B5EF4-FFF2-40B4-BE49-F238E27FC236}">
                  <a16:creationId xmlns="" xmlns:a16="http://schemas.microsoft.com/office/drawing/2014/main" id="{7D6F2354-F1EA-479B-BF1F-A97E62C0D6A8}"/>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2" name="矩形 41">
              <a:extLst>
                <a:ext uri="{FF2B5EF4-FFF2-40B4-BE49-F238E27FC236}">
                  <a16:creationId xmlns="" xmlns:a16="http://schemas.microsoft.com/office/drawing/2014/main" id="{374E8DFC-2BF2-40D3-9DE7-489E1691966D}"/>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3" name="矩形 42">
              <a:extLst>
                <a:ext uri="{FF2B5EF4-FFF2-40B4-BE49-F238E27FC236}">
                  <a16:creationId xmlns="" xmlns:a16="http://schemas.microsoft.com/office/drawing/2014/main" id="{2F45BBA4-F708-4B33-80D2-197C3972E35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44" name="矩形 43">
              <a:extLst>
                <a:ext uri="{FF2B5EF4-FFF2-40B4-BE49-F238E27FC236}">
                  <a16:creationId xmlns="" xmlns:a16="http://schemas.microsoft.com/office/drawing/2014/main" id="{2B90E295-AA91-4FAB-A2AE-389F59C0678B}"/>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5" name="文本框 44">
              <a:extLst>
                <a:ext uri="{FF2B5EF4-FFF2-40B4-BE49-F238E27FC236}">
                  <a16:creationId xmlns="" xmlns:a16="http://schemas.microsoft.com/office/drawing/2014/main" id="{1C5F2893-FB0B-43EE-9AB0-3445B957D279}"/>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表格表头</a:t>
              </a:r>
            </a:p>
          </p:txBody>
        </p:sp>
        <p:sp>
          <p:nvSpPr>
            <p:cNvPr id="46" name="文本框 45">
              <a:extLst>
                <a:ext uri="{FF2B5EF4-FFF2-40B4-BE49-F238E27FC236}">
                  <a16:creationId xmlns="" xmlns:a16="http://schemas.microsoft.com/office/drawing/2014/main" id="{B496045F-0BD7-4B1C-BAF1-EA1E11F4A893}"/>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文字边框</a:t>
              </a:r>
            </a:p>
          </p:txBody>
        </p:sp>
        <p:sp>
          <p:nvSpPr>
            <p:cNvPr id="47" name="文本框 46">
              <a:extLst>
                <a:ext uri="{FF2B5EF4-FFF2-40B4-BE49-F238E27FC236}">
                  <a16:creationId xmlns="" xmlns:a16="http://schemas.microsoft.com/office/drawing/2014/main" id="{FE75530C-05AE-416C-A421-E91F995888A4}"/>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导航灰底</a:t>
              </a:r>
            </a:p>
          </p:txBody>
        </p:sp>
        <p:sp>
          <p:nvSpPr>
            <p:cNvPr id="48" name="文本框 47">
              <a:extLst>
                <a:ext uri="{FF2B5EF4-FFF2-40B4-BE49-F238E27FC236}">
                  <a16:creationId xmlns="" xmlns:a16="http://schemas.microsoft.com/office/drawing/2014/main" id="{20459E2D-AA6D-4C08-853E-7A4868CBFA6E}"/>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红</a:t>
              </a:r>
            </a:p>
          </p:txBody>
        </p:sp>
        <p:sp>
          <p:nvSpPr>
            <p:cNvPr id="49" name="文本框 48">
              <a:extLst>
                <a:ext uri="{FF2B5EF4-FFF2-40B4-BE49-F238E27FC236}">
                  <a16:creationId xmlns="" xmlns:a16="http://schemas.microsoft.com/office/drawing/2014/main" id="{21E0D4D3-3D37-4231-B209-ED67A57A1F69}"/>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文字底色</a:t>
              </a:r>
            </a:p>
          </p:txBody>
        </p:sp>
        <p:sp>
          <p:nvSpPr>
            <p:cNvPr id="50" name="矩形 49">
              <a:extLst>
                <a:ext uri="{FF2B5EF4-FFF2-40B4-BE49-F238E27FC236}">
                  <a16:creationId xmlns="" xmlns:a16="http://schemas.microsoft.com/office/drawing/2014/main" id="{D4EDCA5D-087A-4595-91D1-8842D7C89C7B}"/>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1" name="矩形 50">
              <a:extLst>
                <a:ext uri="{FF2B5EF4-FFF2-40B4-BE49-F238E27FC236}">
                  <a16:creationId xmlns="" xmlns:a16="http://schemas.microsoft.com/office/drawing/2014/main" id="{C9F72971-793E-4D9C-8B6F-312F3C15251B}"/>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2" name="文本框 51">
              <a:extLst>
                <a:ext uri="{FF2B5EF4-FFF2-40B4-BE49-F238E27FC236}">
                  <a16:creationId xmlns="" xmlns:a16="http://schemas.microsoft.com/office/drawing/2014/main" id="{F429924E-A276-4DFF-915B-B585751A3F8E}"/>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备用</a:t>
              </a:r>
            </a:p>
          </p:txBody>
        </p:sp>
        <p:sp>
          <p:nvSpPr>
            <p:cNvPr id="53" name="矩形 52">
              <a:extLst>
                <a:ext uri="{FF2B5EF4-FFF2-40B4-BE49-F238E27FC236}">
                  <a16:creationId xmlns="" xmlns:a16="http://schemas.microsoft.com/office/drawing/2014/main" id="{8CFA1AEC-A9E5-4DF5-89D5-001EDAE530FB}"/>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54" name="文本框 53">
              <a:extLst>
                <a:ext uri="{FF2B5EF4-FFF2-40B4-BE49-F238E27FC236}">
                  <a16:creationId xmlns="" xmlns:a16="http://schemas.microsoft.com/office/drawing/2014/main" id="{A67AA1ED-8362-4B30-965A-4A2AA60876DC}"/>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绿</a:t>
              </a:r>
            </a:p>
          </p:txBody>
        </p:sp>
      </p:grpSp>
    </p:spTree>
    <p:extLst>
      <p:ext uri="{BB962C8B-B14F-4D97-AF65-F5344CB8AC3E}">
        <p14:creationId xmlns:p14="http://schemas.microsoft.com/office/powerpoint/2010/main" val="969449641"/>
      </p:ext>
    </p:extLst>
  </p:cSld>
  <p:clrMap bg1="lt1" tx1="dk1" bg2="lt2" tx2="dk2" accent1="accent1" accent2="accent2" accent3="accent3" accent4="accent4" accent5="accent5" accent6="accent6" hlink="hlink" folHlink="folHlink"/>
  <p:sldLayoutIdLst>
    <p:sldLayoutId id="2147483873" r:id="rId1"/>
    <p:sldLayoutId id="2147483859" r:id="rId2"/>
    <p:sldLayoutId id="2147483860" r:id="rId3"/>
    <p:sldLayoutId id="2147483874" r:id="rId4"/>
    <p:sldLayoutId id="2147483862" r:id="rId5"/>
    <p:sldLayoutId id="2147483864" r:id="rId6"/>
    <p:sldLayoutId id="2147483863" r:id="rId7"/>
    <p:sldLayoutId id="2147483865" r:id="rId8"/>
    <p:sldLayoutId id="2147483866" r:id="rId9"/>
    <p:sldLayoutId id="2147483867" r:id="rId10"/>
    <p:sldLayoutId id="2147483868" r:id="rId11"/>
    <p:sldLayoutId id="2147483870" r:id="rId12"/>
    <p:sldLayoutId id="2147483871" r:id="rId13"/>
    <p:sldLayoutId id="2147483872" r:id="rId14"/>
    <p:sldLayoutId id="2147483876" r:id="rId15"/>
    <p:sldLayoutId id="2147483877" r:id="rId16"/>
    <p:sldLayoutId id="2147483878" r:id="rId17"/>
    <p:sldLayoutId id="2147483879" r:id="rId18"/>
    <p:sldLayoutId id="2147483880" r:id="rId19"/>
    <p:sldLayoutId id="2147483881" r:id="rId20"/>
    <p:sldLayoutId id="2147483882" r:id="rId21"/>
    <p:sldLayoutId id="2147483883" r:id="rId22"/>
    <p:sldLayoutId id="2147483884" r:id="rId23"/>
    <p:sldLayoutId id="2147483885" r:id="rId24"/>
  </p:sldLayoutIdLst>
  <p:txStyles>
    <p:titleStyle>
      <a:lvl1pPr algn="l" defTabSz="914034" rtl="0" eaLnBrk="1" latinLnBrk="0" hangingPunct="1">
        <a:lnSpc>
          <a:spcPct val="90000"/>
        </a:lnSpc>
        <a:spcBef>
          <a:spcPct val="0"/>
        </a:spcBef>
        <a:buNone/>
        <a:defRPr sz="3499" kern="1200">
          <a:solidFill>
            <a:schemeClr val="tx1"/>
          </a:solidFill>
          <a:latin typeface="+mj-lt"/>
          <a:ea typeface="+mj-ea"/>
          <a:cs typeface="+mj-cs"/>
        </a:defRPr>
      </a:lvl1pPr>
    </p:titleStyle>
    <p:body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2" pos="281">
          <p15:clr>
            <a:srgbClr val="F26B43"/>
          </p15:clr>
        </p15:guide>
        <p15:guide id="4" pos="7399">
          <p15:clr>
            <a:srgbClr val="F26B43"/>
          </p15:clr>
        </p15:guide>
        <p15:guide id="5" orient="horz" pos="2341">
          <p15:clr>
            <a:srgbClr val="F26B43"/>
          </p15:clr>
        </p15:guide>
        <p15:guide id="6" orient="horz" pos="4020">
          <p15:clr>
            <a:srgbClr val="F26B43"/>
          </p15:clr>
        </p15:guide>
        <p15:guide id="7" orient="horz" pos="777">
          <p15:clr>
            <a:srgbClr val="F26B43"/>
          </p15:clr>
        </p15:guide>
        <p15:guide id="8"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8.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9.jpg"/><Relationship Id="rId7" Type="http://schemas.openxmlformats.org/officeDocument/2006/relationships/image" Target="cid:3600FA0D@3995867C.947EB65E" TargetMode="External"/><Relationship Id="rId2" Type="http://schemas.openxmlformats.org/officeDocument/2006/relationships/notesSlide" Target="../notesSlides/notesSlide27.xml"/><Relationship Id="rId1" Type="http://schemas.openxmlformats.org/officeDocument/2006/relationships/slideLayout" Target="../slideLayouts/slideLayout8.xml"/><Relationship Id="rId6" Type="http://schemas.openxmlformats.org/officeDocument/2006/relationships/image" Target="../media/image12.jpeg"/><Relationship Id="rId5" Type="http://schemas.openxmlformats.org/officeDocument/2006/relationships/image" Target="../media/image11.jfif"/><Relationship Id="rId4" Type="http://schemas.openxmlformats.org/officeDocument/2006/relationships/image" Target="../media/image10.jfif"/></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8.xml"/><Relationship Id="rId1" Type="http://schemas.openxmlformats.org/officeDocument/2006/relationships/slideLayout" Target="../slideLayouts/slideLayout8.xml"/><Relationship Id="rId4" Type="http://schemas.openxmlformats.org/officeDocument/2006/relationships/image" Target="../media/image14.png"/></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9.xml"/><Relationship Id="rId1" Type="http://schemas.openxmlformats.org/officeDocument/2006/relationships/slideLayout" Target="../slideLayouts/slideLayout8.xml"/><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1.xml"/><Relationship Id="rId1" Type="http://schemas.openxmlformats.org/officeDocument/2006/relationships/slideLayout" Target="../slideLayouts/slideLayout8.xml"/><Relationship Id="rId4" Type="http://schemas.openxmlformats.org/officeDocument/2006/relationships/image" Target="../media/image18.png"/></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2.xml"/><Relationship Id="rId1" Type="http://schemas.openxmlformats.org/officeDocument/2006/relationships/slideLayout" Target="../slideLayouts/slideLayout8.xml"/><Relationship Id="rId4" Type="http://schemas.openxmlformats.org/officeDocument/2006/relationships/image" Target="../media/image20.png"/></Relationships>
</file>

<file path=ppt/slides/_rels/slide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3.xml"/><Relationship Id="rId1" Type="http://schemas.openxmlformats.org/officeDocument/2006/relationships/slideLayout" Target="../slideLayouts/slideLayout8.xml"/><Relationship Id="rId4" Type="http://schemas.openxmlformats.org/officeDocument/2006/relationships/image" Target="../media/image22.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5.xml"/><Relationship Id="rId1" Type="http://schemas.openxmlformats.org/officeDocument/2006/relationships/slideLayout" Target="../slideLayouts/slideLayout8.xml"/><Relationship Id="rId5" Type="http://schemas.openxmlformats.org/officeDocument/2006/relationships/image" Target="../media/image25.png"/><Relationship Id="rId4" Type="http://schemas.openxmlformats.org/officeDocument/2006/relationships/image" Target="../media/image24.png"/></Relationships>
</file>

<file path=ppt/slides/_rels/slide3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6.xml"/><Relationship Id="rId1" Type="http://schemas.openxmlformats.org/officeDocument/2006/relationships/slideLayout" Target="../slideLayouts/slideLayout8.xml"/><Relationship Id="rId4" Type="http://schemas.openxmlformats.org/officeDocument/2006/relationships/image" Target="../media/image27.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3.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4.xml"/><Relationship Id="rId1" Type="http://schemas.openxmlformats.org/officeDocument/2006/relationships/slideLayout" Target="../slideLayouts/slideLayout8.xml"/><Relationship Id="rId4" Type="http://schemas.openxmlformats.org/officeDocument/2006/relationships/image" Target="../media/image32.png"/></Relationships>
</file>

<file path=ppt/slides/_rels/slide4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5.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6.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9" name="文本占位符 14"/>
          <p:cNvSpPr>
            <a:spLocks noGrp="1"/>
          </p:cNvSpPr>
          <p:nvPr>
            <p:ph type="body" sz="quarter" idx="17"/>
          </p:nvPr>
        </p:nvSpPr>
        <p:spPr/>
        <p:txBody>
          <a:bodyPr/>
          <a:lstStyle/>
          <a:p>
            <a:pPr fontAlgn="ctr"/>
            <a:r>
              <a:rPr lang="en-US" dirty="0">
                <a:latin typeface="Huawei Sans" panose="020C0503030203020204" pitchFamily="34" charset="0"/>
                <a:cs typeface="Huawei Sans" panose="020C0503030203020204" pitchFamily="34" charset="0"/>
              </a:rPr>
              <a:t>2020.06.12</a:t>
            </a:r>
            <a:endParaRPr lang="en-US" altLang="zh-CN" dirty="0">
              <a:latin typeface="Huawei Sans" panose="020C0503030203020204" pitchFamily="34" charset="0"/>
              <a:cs typeface="Huawei Sans" panose="020C0503030203020204" pitchFamily="34" charset="0"/>
            </a:endParaRPr>
          </a:p>
        </p:txBody>
      </p:sp>
      <p:sp>
        <p:nvSpPr>
          <p:cNvPr id="43" name="文本占位符 18"/>
          <p:cNvSpPr>
            <a:spLocks noGrp="1"/>
          </p:cNvSpPr>
          <p:nvPr>
            <p:ph type="body" sz="quarter" idx="18"/>
          </p:nvPr>
        </p:nvSpPr>
        <p:spPr/>
        <p:txBody>
          <a:bodyPr/>
          <a:lstStyle/>
          <a:p>
            <a:pPr fontAlgn="ctr"/>
            <a:r>
              <a:rPr lang="en-US" dirty="0">
                <a:latin typeface="Huawei Sans" panose="020C0503030203020204" pitchFamily="34" charset="0"/>
                <a:cs typeface="Huawei Sans" panose="020C0503030203020204" pitchFamily="34" charset="0"/>
              </a:rPr>
              <a:t>2020.06.12</a:t>
            </a:r>
            <a:endParaRPr lang="en-US" altLang="zh-CN" dirty="0">
              <a:latin typeface="Huawei Sans" panose="020C0503030203020204" pitchFamily="34" charset="0"/>
              <a:cs typeface="Huawei Sans" panose="020C0503030203020204" pitchFamily="34" charset="0"/>
            </a:endParaRPr>
          </a:p>
        </p:txBody>
      </p:sp>
      <p:sp>
        <p:nvSpPr>
          <p:cNvPr id="47" name="文本占位符 22"/>
          <p:cNvSpPr>
            <a:spLocks noGrp="1"/>
          </p:cNvSpPr>
          <p:nvPr>
            <p:ph type="body" sz="quarter" idx="19"/>
          </p:nvPr>
        </p:nvSpPr>
        <p:spPr/>
        <p:txBody>
          <a:bodyPr/>
          <a:lstStyle/>
          <a:p>
            <a:pPr fontAlgn="ctr"/>
            <a:r>
              <a:rPr lang="en-US" dirty="0">
                <a:latin typeface="Huawei Sans" panose="020C0503030203020204" pitchFamily="34" charset="0"/>
                <a:cs typeface="Huawei Sans" panose="020C0503030203020204" pitchFamily="34" charset="0"/>
              </a:rPr>
              <a:t>2020.06.12</a:t>
            </a:r>
            <a:endParaRPr lang="en-US" altLang="zh-CN" dirty="0">
              <a:latin typeface="Huawei Sans" panose="020C0503030203020204" pitchFamily="34" charset="0"/>
              <a:cs typeface="Huawei Sans" panose="020C0503030203020204" pitchFamily="34" charset="0"/>
            </a:endParaRPr>
          </a:p>
        </p:txBody>
      </p:sp>
      <p:sp>
        <p:nvSpPr>
          <p:cNvPr id="2" name="文本占位符 1"/>
          <p:cNvSpPr>
            <a:spLocks noGrp="1"/>
          </p:cNvSpPr>
          <p:nvPr>
            <p:ph type="body" sz="quarter" idx="20"/>
          </p:nvPr>
        </p:nvSpPr>
        <p:spPr/>
        <p:txBody>
          <a:bodyPr/>
          <a:lstStyle/>
          <a:p>
            <a:endParaRPr lang="zh-CN" altLang="en-US"/>
          </a:p>
        </p:txBody>
      </p:sp>
      <p:sp>
        <p:nvSpPr>
          <p:cNvPr id="30" name="文本占位符 5"/>
          <p:cNvSpPr>
            <a:spLocks noGrp="1"/>
          </p:cNvSpPr>
          <p:nvPr>
            <p:ph type="body" sz="quarter" idx="13"/>
          </p:nvPr>
        </p:nvSpPr>
        <p:spPr/>
        <p:txBody>
          <a:bodyPr/>
          <a:lstStyle/>
          <a:p>
            <a:pPr fontAlgn="ctr"/>
            <a:r>
              <a:rPr lang="en-US">
                <a:latin typeface="Huawei Sans" panose="020C0503030203020204" pitchFamily="34" charset="0"/>
                <a:cs typeface="Huawei Sans" panose="020C0503030203020204" pitchFamily="34" charset="0"/>
              </a:rPr>
              <a:t>Wei </a:t>
            </a:r>
            <a:r>
              <a:rPr lang="en-US" smtClean="0">
                <a:latin typeface="Huawei Sans" panose="020C0503030203020204" pitchFamily="34" charset="0"/>
                <a:cs typeface="Huawei Sans" panose="020C0503030203020204" pitchFamily="34" charset="0"/>
              </a:rPr>
              <a:t>Jiongjian/xxx</a:t>
            </a:r>
            <a:endParaRPr lang="en-US" altLang="zh-CN" dirty="0">
              <a:latin typeface="Huawei Sans" panose="020C0503030203020204" pitchFamily="34" charset="0"/>
              <a:cs typeface="Huawei Sans" panose="020C0503030203020204" pitchFamily="34" charset="0"/>
            </a:endParaRPr>
          </a:p>
        </p:txBody>
      </p:sp>
      <p:sp>
        <p:nvSpPr>
          <p:cNvPr id="31" name="文本占位符 6"/>
          <p:cNvSpPr>
            <a:spLocks noGrp="1"/>
          </p:cNvSpPr>
          <p:nvPr>
            <p:ph type="body" sz="quarter" idx="14"/>
          </p:nvPr>
        </p:nvSpPr>
        <p:spPr/>
        <p:txBody>
          <a:bodyPr/>
          <a:lstStyle/>
          <a:p>
            <a:pPr fontAlgn="ctr"/>
            <a:r>
              <a:rPr lang="en-US" dirty="0">
                <a:latin typeface="Huawei Sans" panose="020C0503030203020204" pitchFamily="34" charset="0"/>
                <a:cs typeface="Huawei Sans" panose="020C0503030203020204" pitchFamily="34" charset="0"/>
              </a:rPr>
              <a:t>2020.05.12</a:t>
            </a:r>
            <a:endParaRPr lang="en-US" altLang="zh-CN" dirty="0">
              <a:latin typeface="Huawei Sans" panose="020C0503030203020204" pitchFamily="34" charset="0"/>
              <a:cs typeface="Huawei Sans" panose="020C0503030203020204" pitchFamily="34" charset="0"/>
            </a:endParaRPr>
          </a:p>
        </p:txBody>
      </p:sp>
      <p:sp>
        <p:nvSpPr>
          <p:cNvPr id="32" name="文本占位符 7"/>
          <p:cNvSpPr>
            <a:spLocks noGrp="1"/>
          </p:cNvSpPr>
          <p:nvPr>
            <p:ph type="body" sz="quarter" idx="15"/>
          </p:nvPr>
        </p:nvSpPr>
        <p:spPr/>
        <p:txBody>
          <a:bodyPr/>
          <a:lstStyle/>
          <a:p>
            <a:pPr fontAlgn="ctr"/>
            <a:r>
              <a:rPr lang="en-US" dirty="0">
                <a:latin typeface="Huawei Sans" panose="020C0503030203020204" pitchFamily="34" charset="0"/>
                <a:cs typeface="Huawei Sans" panose="020C0503030203020204" pitchFamily="34" charset="0"/>
              </a:rPr>
              <a:t>Wan </a:t>
            </a:r>
            <a:r>
              <a:rPr lang="en-US" dirty="0" err="1">
                <a:latin typeface="Huawei Sans" panose="020C0503030203020204" pitchFamily="34" charset="0"/>
                <a:cs typeface="Huawei Sans" panose="020C0503030203020204" pitchFamily="34" charset="0"/>
              </a:rPr>
              <a:t>Changli</a:t>
            </a:r>
            <a:r>
              <a:rPr lang="en-US" dirty="0">
                <a:latin typeface="Huawei Sans" panose="020C0503030203020204" pitchFamily="34" charset="0"/>
                <a:cs typeface="Huawei Sans" panose="020C0503030203020204" pitchFamily="34" charset="0"/>
              </a:rPr>
              <a:t>/wx408647</a:t>
            </a:r>
            <a:endParaRPr lang="en-US" altLang="zh-CN" dirty="0">
              <a:latin typeface="Huawei Sans" panose="020C0503030203020204" pitchFamily="34" charset="0"/>
              <a:cs typeface="Huawei Sans" panose="020C0503030203020204" pitchFamily="34" charset="0"/>
            </a:endParaRPr>
          </a:p>
        </p:txBody>
      </p:sp>
      <p:sp>
        <p:nvSpPr>
          <p:cNvPr id="35" name="文本占位符 10"/>
          <p:cNvSpPr>
            <a:spLocks noGrp="1"/>
          </p:cNvSpPr>
          <p:nvPr>
            <p:ph type="body" sz="quarter" idx="16"/>
          </p:nvPr>
        </p:nvSpPr>
        <p:spPr/>
        <p:txBody>
          <a:bodyPr/>
          <a:lstStyle/>
          <a:p>
            <a:pPr fontAlgn="ctr"/>
            <a:r>
              <a:rPr lang="en-US" dirty="0">
                <a:latin typeface="Huawei Sans" panose="020C0503030203020204" pitchFamily="34" charset="0"/>
                <a:cs typeface="Huawei Sans" panose="020C0503030203020204" pitchFamily="34" charset="0"/>
              </a:rPr>
              <a:t>2020.06.12</a:t>
            </a:r>
            <a:endParaRPr lang="en-US" altLang="zh-CN" dirty="0">
              <a:latin typeface="Huawei Sans" panose="020C0503030203020204" pitchFamily="34" charset="0"/>
              <a:cs typeface="Huawei Sans" panose="020C0503030203020204" pitchFamily="34" charset="0"/>
            </a:endParaRPr>
          </a:p>
        </p:txBody>
      </p:sp>
      <p:sp>
        <p:nvSpPr>
          <p:cNvPr id="3" name="文本占位符 2"/>
          <p:cNvSpPr>
            <a:spLocks noGrp="1"/>
          </p:cNvSpPr>
          <p:nvPr>
            <p:ph type="body" sz="quarter" idx="21"/>
          </p:nvPr>
        </p:nvSpPr>
        <p:spPr/>
        <p:txBody>
          <a:bodyPr/>
          <a:lstStyle/>
          <a:p>
            <a:endParaRPr lang="zh-CN" altLang="en-US"/>
          </a:p>
        </p:txBody>
      </p:sp>
      <p:sp>
        <p:nvSpPr>
          <p:cNvPr id="4" name="文本占位符 3"/>
          <p:cNvSpPr>
            <a:spLocks noGrp="1"/>
          </p:cNvSpPr>
          <p:nvPr>
            <p:ph type="body" sz="quarter" idx="22"/>
          </p:nvPr>
        </p:nvSpPr>
        <p:spPr/>
        <p:txBody>
          <a:bodyPr/>
          <a:lstStyle/>
          <a:p>
            <a:endParaRPr lang="zh-CN" altLang="en-US"/>
          </a:p>
        </p:txBody>
      </p:sp>
      <p:sp>
        <p:nvSpPr>
          <p:cNvPr id="5" name="文本占位符 4"/>
          <p:cNvSpPr>
            <a:spLocks noGrp="1"/>
          </p:cNvSpPr>
          <p:nvPr>
            <p:ph type="body" sz="quarter" idx="23"/>
          </p:nvPr>
        </p:nvSpPr>
        <p:spPr/>
        <p:txBody>
          <a:bodyPr/>
          <a:lstStyle/>
          <a:p>
            <a:endParaRPr lang="zh-CN" altLang="en-US"/>
          </a:p>
        </p:txBody>
      </p:sp>
      <p:sp>
        <p:nvSpPr>
          <p:cNvPr id="6" name="文本占位符 5"/>
          <p:cNvSpPr>
            <a:spLocks noGrp="1"/>
          </p:cNvSpPr>
          <p:nvPr>
            <p:ph type="body" sz="quarter" idx="24"/>
          </p:nvPr>
        </p:nvSpPr>
        <p:spPr/>
        <p:txBody>
          <a:bodyPr/>
          <a:lstStyle/>
          <a:p>
            <a:endParaRPr lang="zh-CN" altLang="en-US"/>
          </a:p>
        </p:txBody>
      </p:sp>
      <p:sp>
        <p:nvSpPr>
          <p:cNvPr id="7" name="文本占位符 6"/>
          <p:cNvSpPr>
            <a:spLocks noGrp="1"/>
          </p:cNvSpPr>
          <p:nvPr>
            <p:ph type="body" sz="quarter" idx="25"/>
          </p:nvPr>
        </p:nvSpPr>
        <p:spPr/>
        <p:txBody>
          <a:bodyPr/>
          <a:lstStyle/>
          <a:p>
            <a:endParaRPr lang="zh-CN" altLang="en-US"/>
          </a:p>
        </p:txBody>
      </p:sp>
      <p:sp>
        <p:nvSpPr>
          <p:cNvPr id="8" name="文本占位符 7"/>
          <p:cNvSpPr>
            <a:spLocks noGrp="1"/>
          </p:cNvSpPr>
          <p:nvPr>
            <p:ph type="body" sz="quarter" idx="26"/>
          </p:nvPr>
        </p:nvSpPr>
        <p:spPr/>
        <p:txBody>
          <a:bodyPr/>
          <a:lstStyle/>
          <a:p>
            <a:endParaRPr lang="zh-CN" altLang="en-US"/>
          </a:p>
        </p:txBody>
      </p:sp>
      <p:sp>
        <p:nvSpPr>
          <p:cNvPr id="9" name="文本占位符 8"/>
          <p:cNvSpPr>
            <a:spLocks noGrp="1"/>
          </p:cNvSpPr>
          <p:nvPr>
            <p:ph type="body" sz="quarter" idx="27"/>
          </p:nvPr>
        </p:nvSpPr>
        <p:spPr/>
        <p:txBody>
          <a:bodyPr/>
          <a:lstStyle/>
          <a:p>
            <a:endParaRPr lang="zh-CN" altLang="en-US"/>
          </a:p>
        </p:txBody>
      </p:sp>
      <p:sp>
        <p:nvSpPr>
          <p:cNvPr id="10" name="文本占位符 9"/>
          <p:cNvSpPr>
            <a:spLocks noGrp="1"/>
          </p:cNvSpPr>
          <p:nvPr>
            <p:ph type="body" sz="quarter" idx="28"/>
          </p:nvPr>
        </p:nvSpPr>
        <p:spPr/>
        <p:txBody>
          <a:bodyPr/>
          <a:lstStyle/>
          <a:p>
            <a:endParaRPr lang="zh-CN" altLang="en-US"/>
          </a:p>
        </p:txBody>
      </p:sp>
      <p:sp>
        <p:nvSpPr>
          <p:cNvPr id="11" name="文本占位符 10"/>
          <p:cNvSpPr>
            <a:spLocks noGrp="1"/>
          </p:cNvSpPr>
          <p:nvPr>
            <p:ph type="body" sz="quarter" idx="29"/>
          </p:nvPr>
        </p:nvSpPr>
        <p:spPr/>
        <p:txBody>
          <a:bodyPr/>
          <a:lstStyle/>
          <a:p>
            <a:endParaRPr lang="zh-CN" altLang="en-US"/>
          </a:p>
        </p:txBody>
      </p:sp>
      <p:sp>
        <p:nvSpPr>
          <p:cNvPr id="12" name="文本占位符 11"/>
          <p:cNvSpPr>
            <a:spLocks noGrp="1"/>
          </p:cNvSpPr>
          <p:nvPr>
            <p:ph type="body" sz="quarter" idx="30"/>
          </p:nvPr>
        </p:nvSpPr>
        <p:spPr/>
        <p:txBody>
          <a:bodyPr/>
          <a:lstStyle/>
          <a:p>
            <a:endParaRPr lang="zh-CN" altLang="en-US"/>
          </a:p>
        </p:txBody>
      </p:sp>
      <p:sp>
        <p:nvSpPr>
          <p:cNvPr id="13" name="文本占位符 12"/>
          <p:cNvSpPr>
            <a:spLocks noGrp="1"/>
          </p:cNvSpPr>
          <p:nvPr>
            <p:ph type="body" sz="quarter" idx="31"/>
          </p:nvPr>
        </p:nvSpPr>
        <p:spPr/>
        <p:txBody>
          <a:bodyPr/>
          <a:lstStyle/>
          <a:p>
            <a:endParaRPr lang="zh-CN" altLang="en-US"/>
          </a:p>
        </p:txBody>
      </p:sp>
      <p:sp>
        <p:nvSpPr>
          <p:cNvPr id="14" name="文本占位符 13"/>
          <p:cNvSpPr>
            <a:spLocks noGrp="1"/>
          </p:cNvSpPr>
          <p:nvPr>
            <p:ph type="body" sz="quarter" idx="32"/>
          </p:nvPr>
        </p:nvSpPr>
        <p:spPr/>
        <p:txBody>
          <a:bodyPr/>
          <a:lstStyle/>
          <a:p>
            <a:endParaRPr lang="zh-CN" altLang="en-US"/>
          </a:p>
        </p:txBody>
      </p:sp>
      <p:sp>
        <p:nvSpPr>
          <p:cNvPr id="15" name="文本占位符 14"/>
          <p:cNvSpPr>
            <a:spLocks noGrp="1"/>
          </p:cNvSpPr>
          <p:nvPr>
            <p:ph type="body" sz="quarter" idx="33"/>
          </p:nvPr>
        </p:nvSpPr>
        <p:spPr/>
        <p:txBody>
          <a:bodyPr/>
          <a:lstStyle/>
          <a:p>
            <a:endParaRPr lang="zh-CN" altLang="en-US"/>
          </a:p>
        </p:txBody>
      </p:sp>
      <p:sp>
        <p:nvSpPr>
          <p:cNvPr id="16" name="文本占位符 15"/>
          <p:cNvSpPr>
            <a:spLocks noGrp="1"/>
          </p:cNvSpPr>
          <p:nvPr>
            <p:ph type="body" sz="quarter" idx="34"/>
          </p:nvPr>
        </p:nvSpPr>
        <p:spPr/>
        <p:txBody>
          <a:bodyPr/>
          <a:lstStyle/>
          <a:p>
            <a:endParaRPr lang="zh-CN" altLang="en-US"/>
          </a:p>
        </p:txBody>
      </p:sp>
      <p:sp>
        <p:nvSpPr>
          <p:cNvPr id="17" name="文本占位符 16"/>
          <p:cNvSpPr>
            <a:spLocks noGrp="1"/>
          </p:cNvSpPr>
          <p:nvPr>
            <p:ph type="body" sz="quarter" idx="35"/>
          </p:nvPr>
        </p:nvSpPr>
        <p:spPr/>
        <p:txBody>
          <a:bodyPr/>
          <a:lstStyle/>
          <a:p>
            <a:endParaRPr lang="zh-CN" altLang="en-US"/>
          </a:p>
        </p:txBody>
      </p:sp>
      <p:sp>
        <p:nvSpPr>
          <p:cNvPr id="18" name="文本占位符 17"/>
          <p:cNvSpPr>
            <a:spLocks noGrp="1"/>
          </p:cNvSpPr>
          <p:nvPr>
            <p:ph type="body" sz="quarter" idx="36"/>
          </p:nvPr>
        </p:nvSpPr>
        <p:spPr/>
        <p:txBody>
          <a:bodyPr/>
          <a:lstStyle/>
          <a:p>
            <a:endParaRPr lang="zh-CN" altLang="en-US"/>
          </a:p>
        </p:txBody>
      </p:sp>
      <p:sp>
        <p:nvSpPr>
          <p:cNvPr id="19" name="文本占位符 18"/>
          <p:cNvSpPr>
            <a:spLocks noGrp="1"/>
          </p:cNvSpPr>
          <p:nvPr>
            <p:ph type="body" sz="quarter" idx="37"/>
          </p:nvPr>
        </p:nvSpPr>
        <p:spPr/>
        <p:txBody>
          <a:bodyPr/>
          <a:lstStyle/>
          <a:p>
            <a:endParaRPr lang="zh-CN" altLang="en-US"/>
          </a:p>
        </p:txBody>
      </p:sp>
      <p:sp>
        <p:nvSpPr>
          <p:cNvPr id="20" name="文本占位符 19"/>
          <p:cNvSpPr>
            <a:spLocks noGrp="1"/>
          </p:cNvSpPr>
          <p:nvPr>
            <p:ph type="body" sz="quarter" idx="38"/>
          </p:nvPr>
        </p:nvSpPr>
        <p:spPr/>
        <p:txBody>
          <a:bodyPr/>
          <a:lstStyle/>
          <a:p>
            <a:endParaRPr lang="zh-CN" altLang="en-US"/>
          </a:p>
        </p:txBody>
      </p:sp>
      <p:sp>
        <p:nvSpPr>
          <p:cNvPr id="21" name="文本占位符 20"/>
          <p:cNvSpPr>
            <a:spLocks noGrp="1"/>
          </p:cNvSpPr>
          <p:nvPr>
            <p:ph type="body" sz="quarter" idx="39"/>
          </p:nvPr>
        </p:nvSpPr>
        <p:spPr/>
        <p:txBody>
          <a:bodyPr/>
          <a:lstStyle/>
          <a:p>
            <a:endParaRPr lang="zh-CN" altLang="en-US"/>
          </a:p>
        </p:txBody>
      </p:sp>
      <p:sp>
        <p:nvSpPr>
          <p:cNvPr id="22" name="文本占位符 21"/>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15879852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Types of Version Control Systems (1/2)</a:t>
            </a:r>
            <a:endParaRPr lang="en-US" altLang="zh-CN" dirty="0"/>
          </a:p>
        </p:txBody>
      </p:sp>
      <p:sp>
        <p:nvSpPr>
          <p:cNvPr id="27" name="圆角矩形 75"/>
          <p:cNvSpPr/>
          <p:nvPr/>
        </p:nvSpPr>
        <p:spPr>
          <a:xfrm>
            <a:off x="3322523" y="1263092"/>
            <a:ext cx="3892441" cy="394022"/>
          </a:xfrm>
          <a:prstGeom prst="roundRect">
            <a:avLst>
              <a:gd name="adj" fmla="val 10604"/>
            </a:avLst>
          </a:prstGeom>
          <a:solidFill>
            <a:srgbClr val="00B0F0"/>
          </a:solidFill>
        </p:spPr>
        <p:txBody>
          <a:bodyPr wrap="square" rtlCol="0" anchor="ctr" anchorCtr="0">
            <a:noAutofit/>
          </a:bodyPr>
          <a:lstStyle/>
          <a:p>
            <a:pPr algn="ctr" fontAlgn="ctr">
              <a:spcBef>
                <a:spcPts val="0"/>
              </a:spcBef>
              <a:spcAft>
                <a:spcPts val="0"/>
              </a:spcAft>
            </a:pPr>
            <a:r>
              <a:rPr lang="en-US" b="1" dirty="0">
                <a:solidFill>
                  <a:prstClr val="white"/>
                </a:solidFill>
                <a:latin typeface="Huawei Sans" panose="020C0503030203020204" pitchFamily="34" charset="0"/>
              </a:rPr>
              <a:t>Local version control system</a:t>
            </a:r>
          </a:p>
        </p:txBody>
      </p:sp>
      <p:sp>
        <p:nvSpPr>
          <p:cNvPr id="34" name="圆角矩形 75"/>
          <p:cNvSpPr/>
          <p:nvPr/>
        </p:nvSpPr>
        <p:spPr>
          <a:xfrm>
            <a:off x="3319055" y="1682895"/>
            <a:ext cx="3895909" cy="459494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p:txBody>
      </p:sp>
      <p:grpSp>
        <p:nvGrpSpPr>
          <p:cNvPr id="30" name="组合 29"/>
          <p:cNvGrpSpPr/>
          <p:nvPr/>
        </p:nvGrpSpPr>
        <p:grpSpPr>
          <a:xfrm>
            <a:off x="3508065" y="1984663"/>
            <a:ext cx="3517889" cy="3927764"/>
            <a:chOff x="3790247" y="2005445"/>
            <a:chExt cx="3517889" cy="3927764"/>
          </a:xfrm>
        </p:grpSpPr>
        <p:sp>
          <p:nvSpPr>
            <p:cNvPr id="60" name="矩形 59"/>
            <p:cNvSpPr/>
            <p:nvPr/>
          </p:nvSpPr>
          <p:spPr>
            <a:xfrm>
              <a:off x="3790247" y="2005445"/>
              <a:ext cx="3517889" cy="3927764"/>
            </a:xfrm>
            <a:prstGeom prst="rect">
              <a:avLst/>
            </a:prstGeom>
            <a:solidFill>
              <a:srgbClr val="D9D9D9"/>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62" name="文本框 61"/>
            <p:cNvSpPr txBox="1"/>
            <p:nvPr/>
          </p:nvSpPr>
          <p:spPr>
            <a:xfrm>
              <a:off x="4951088" y="2258211"/>
              <a:ext cx="1401169" cy="369332"/>
            </a:xfrm>
            <a:prstGeom prst="rect">
              <a:avLst/>
            </a:prstGeom>
            <a:noFill/>
            <a:ln>
              <a:noFill/>
            </a:ln>
          </p:spPr>
          <p:txBody>
            <a:bodyPr wrap="square" rtlCol="0">
              <a:spAutoFit/>
            </a:bodyPr>
            <a:lstStyle/>
            <a:p>
              <a:pPr fontAlgn="ctr"/>
              <a:r>
                <a:rPr lang="en-US" dirty="0">
                  <a:latin typeface="Huawei Sans" panose="020C0503030203020204" pitchFamily="34" charset="0"/>
                </a:rPr>
                <a:t>Local PC</a:t>
              </a:r>
              <a:endParaRPr lang="en-US" altLang="zh-CN" dirty="0">
                <a:latin typeface="Huawei Sans" panose="020C0503030203020204" pitchFamily="34" charset="0"/>
              </a:endParaRPr>
            </a:p>
          </p:txBody>
        </p:sp>
        <p:sp>
          <p:nvSpPr>
            <p:cNvPr id="58" name="文本框 57"/>
            <p:cNvSpPr txBox="1"/>
            <p:nvPr/>
          </p:nvSpPr>
          <p:spPr>
            <a:xfrm>
              <a:off x="3901898" y="3233228"/>
              <a:ext cx="1372329" cy="369332"/>
            </a:xfrm>
            <a:prstGeom prst="rect">
              <a:avLst/>
            </a:prstGeom>
            <a:noFill/>
            <a:ln>
              <a:noFill/>
            </a:ln>
          </p:spPr>
          <p:txBody>
            <a:bodyPr wrap="square" rtlCol="0">
              <a:spAutoFit/>
            </a:bodyPr>
            <a:lstStyle/>
            <a:p>
              <a:pPr fontAlgn="ctr"/>
              <a:r>
                <a:rPr lang="en-US" dirty="0">
                  <a:latin typeface="Huawei Sans" panose="020C0503030203020204" pitchFamily="34" charset="0"/>
                </a:rPr>
                <a:t>Check out</a:t>
              </a:r>
            </a:p>
          </p:txBody>
        </p:sp>
        <p:grpSp>
          <p:nvGrpSpPr>
            <p:cNvPr id="29" name="组合 28"/>
            <p:cNvGrpSpPr/>
            <p:nvPr/>
          </p:nvGrpSpPr>
          <p:grpSpPr>
            <a:xfrm>
              <a:off x="4067862" y="3152698"/>
              <a:ext cx="2923054" cy="2495464"/>
              <a:chOff x="4067862" y="3318954"/>
              <a:chExt cx="2923054" cy="2495464"/>
            </a:xfrm>
          </p:grpSpPr>
          <p:grpSp>
            <p:nvGrpSpPr>
              <p:cNvPr id="28" name="组合 27"/>
              <p:cNvGrpSpPr/>
              <p:nvPr/>
            </p:nvGrpSpPr>
            <p:grpSpPr>
              <a:xfrm>
                <a:off x="5675120" y="3318954"/>
                <a:ext cx="1315796" cy="2495464"/>
                <a:chOff x="5675120" y="3318954"/>
                <a:chExt cx="1315796" cy="2495464"/>
              </a:xfrm>
            </p:grpSpPr>
            <p:sp>
              <p:nvSpPr>
                <p:cNvPr id="61" name="矩形 60"/>
                <p:cNvSpPr/>
                <p:nvPr/>
              </p:nvSpPr>
              <p:spPr>
                <a:xfrm>
                  <a:off x="5675120" y="3318954"/>
                  <a:ext cx="1307816" cy="2495464"/>
                </a:xfrm>
                <a:prstGeom prst="rect">
                  <a:avLst/>
                </a:prstGeom>
                <a:solidFill>
                  <a:srgbClr val="8BC9A0"/>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ltLang="zh-CN" dirty="0"/>
                </a:p>
              </p:txBody>
            </p:sp>
            <p:sp>
              <p:nvSpPr>
                <p:cNvPr id="10" name="文本框 9"/>
                <p:cNvSpPr txBox="1"/>
                <p:nvPr/>
              </p:nvSpPr>
              <p:spPr>
                <a:xfrm>
                  <a:off x="5713601" y="3376096"/>
                  <a:ext cx="1277315" cy="584775"/>
                </a:xfrm>
                <a:prstGeom prst="rect">
                  <a:avLst/>
                </a:prstGeom>
                <a:noFill/>
                <a:ln>
                  <a:noFill/>
                </a:ln>
              </p:spPr>
              <p:txBody>
                <a:bodyPr wrap="square" rtlCol="0">
                  <a:spAutoFit/>
                </a:bodyPr>
                <a:lstStyle/>
                <a:p>
                  <a:pPr algn="ctr" fontAlgn="ctr"/>
                  <a:r>
                    <a:rPr lang="en-US" sz="1600" dirty="0">
                      <a:solidFill>
                        <a:schemeClr val="lt1"/>
                      </a:solidFill>
                      <a:latin typeface="Huawei Sans" panose="020C0503030203020204" pitchFamily="34" charset="0"/>
                    </a:rPr>
                    <a:t>Version database</a:t>
                  </a:r>
                </a:p>
              </p:txBody>
            </p:sp>
            <p:sp>
              <p:nvSpPr>
                <p:cNvPr id="11" name="文本框 10"/>
                <p:cNvSpPr txBox="1"/>
                <p:nvPr/>
              </p:nvSpPr>
              <p:spPr>
                <a:xfrm>
                  <a:off x="5895932" y="3983010"/>
                  <a:ext cx="1054762" cy="307777"/>
                </a:xfrm>
                <a:prstGeom prst="rect">
                  <a:avLst/>
                </a:prstGeom>
                <a:noFill/>
                <a:ln>
                  <a:noFill/>
                </a:ln>
              </p:spPr>
              <p:txBody>
                <a:bodyPr wrap="square" rtlCol="0">
                  <a:spAutoFit/>
                </a:bodyPr>
                <a:lstStyle/>
                <a:p>
                  <a:pPr algn="ctr" fontAlgn="ctr"/>
                  <a:r>
                    <a:rPr lang="en-US" sz="1400" dirty="0">
                      <a:solidFill>
                        <a:schemeClr val="lt1"/>
                      </a:solidFill>
                      <a:latin typeface="Huawei Sans" panose="020C0503030203020204" pitchFamily="34" charset="0"/>
                    </a:rPr>
                    <a:t>Version 3</a:t>
                  </a:r>
                  <a:endParaRPr lang="en-US" altLang="zh-CN" sz="1400" dirty="0">
                    <a:solidFill>
                      <a:schemeClr val="lt1"/>
                    </a:solidFill>
                    <a:latin typeface="Huawei Sans" panose="020C0503030203020204" pitchFamily="34" charset="0"/>
                  </a:endParaRPr>
                </a:p>
              </p:txBody>
            </p:sp>
            <p:sp>
              <p:nvSpPr>
                <p:cNvPr id="65" name="文本框 64"/>
                <p:cNvSpPr txBox="1"/>
                <p:nvPr/>
              </p:nvSpPr>
              <p:spPr>
                <a:xfrm>
                  <a:off x="5866630" y="4612059"/>
                  <a:ext cx="1054762" cy="307777"/>
                </a:xfrm>
                <a:prstGeom prst="rect">
                  <a:avLst/>
                </a:prstGeom>
                <a:noFill/>
                <a:ln>
                  <a:noFill/>
                </a:ln>
              </p:spPr>
              <p:txBody>
                <a:bodyPr wrap="square" rtlCol="0">
                  <a:spAutoFit/>
                </a:bodyPr>
                <a:lstStyle/>
                <a:p>
                  <a:pPr algn="ctr" fontAlgn="ctr"/>
                  <a:r>
                    <a:rPr lang="en-US" sz="1400" dirty="0">
                      <a:solidFill>
                        <a:schemeClr val="lt1"/>
                      </a:solidFill>
                      <a:latin typeface="Huawei Sans" panose="020C0503030203020204" pitchFamily="34" charset="0"/>
                    </a:rPr>
                    <a:t>Version 2</a:t>
                  </a:r>
                  <a:endParaRPr lang="en-US" altLang="zh-CN" sz="1400" dirty="0">
                    <a:solidFill>
                      <a:schemeClr val="lt1"/>
                    </a:solidFill>
                    <a:latin typeface="Huawei Sans" panose="020C0503030203020204" pitchFamily="34" charset="0"/>
                  </a:endParaRPr>
                </a:p>
              </p:txBody>
            </p:sp>
            <p:sp>
              <p:nvSpPr>
                <p:cNvPr id="106" name="文本框 105"/>
                <p:cNvSpPr txBox="1"/>
                <p:nvPr/>
              </p:nvSpPr>
              <p:spPr>
                <a:xfrm>
                  <a:off x="5866630" y="5251280"/>
                  <a:ext cx="1054762" cy="307777"/>
                </a:xfrm>
                <a:prstGeom prst="rect">
                  <a:avLst/>
                </a:prstGeom>
                <a:noFill/>
                <a:ln>
                  <a:noFill/>
                </a:ln>
              </p:spPr>
              <p:txBody>
                <a:bodyPr wrap="square" rtlCol="0">
                  <a:spAutoFit/>
                </a:bodyPr>
                <a:lstStyle/>
                <a:p>
                  <a:pPr algn="ctr" fontAlgn="ctr"/>
                  <a:r>
                    <a:rPr lang="en-US" sz="1400" dirty="0">
                      <a:solidFill>
                        <a:schemeClr val="lt1"/>
                      </a:solidFill>
                      <a:latin typeface="Huawei Sans" panose="020C0503030203020204" pitchFamily="34" charset="0"/>
                    </a:rPr>
                    <a:t>Version 1</a:t>
                  </a:r>
                  <a:endParaRPr lang="en-US" altLang="zh-CN" sz="1400" dirty="0">
                    <a:solidFill>
                      <a:schemeClr val="lt1"/>
                    </a:solidFill>
                    <a:latin typeface="Huawei Sans" panose="020C0503030203020204" pitchFamily="34" charset="0"/>
                  </a:endParaRPr>
                </a:p>
              </p:txBody>
            </p:sp>
            <p:cxnSp>
              <p:nvCxnSpPr>
                <p:cNvPr id="35" name="直接连接符 34"/>
                <p:cNvCxnSpPr/>
                <p:nvPr/>
              </p:nvCxnSpPr>
              <p:spPr>
                <a:xfrm>
                  <a:off x="6363016" y="4372010"/>
                  <a:ext cx="0" cy="140596"/>
                </a:xfrm>
                <a:prstGeom prst="line">
                  <a:avLst/>
                </a:prstGeom>
                <a:ln w="28575">
                  <a:no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6363016" y="5032013"/>
                  <a:ext cx="0" cy="138044"/>
                </a:xfrm>
                <a:prstGeom prst="line">
                  <a:avLst/>
                </a:prstGeom>
                <a:ln w="28575">
                  <a:noFill/>
                </a:ln>
              </p:spPr>
              <p:style>
                <a:lnRef idx="1">
                  <a:schemeClr val="accent1"/>
                </a:lnRef>
                <a:fillRef idx="0">
                  <a:schemeClr val="accent1"/>
                </a:fillRef>
                <a:effectRef idx="0">
                  <a:schemeClr val="accent1"/>
                </a:effectRef>
                <a:fontRef idx="minor">
                  <a:schemeClr val="tx1"/>
                </a:fontRef>
              </p:style>
            </p:cxnSp>
          </p:grpSp>
          <p:sp>
            <p:nvSpPr>
              <p:cNvPr id="59" name="圆角矩形 58"/>
              <p:cNvSpPr/>
              <p:nvPr/>
            </p:nvSpPr>
            <p:spPr>
              <a:xfrm>
                <a:off x="4067862" y="3920883"/>
                <a:ext cx="805473" cy="400230"/>
              </a:xfrm>
              <a:prstGeom prst="roundRect">
                <a:avLst>
                  <a:gd name="adj" fmla="val 50000"/>
                </a:avLst>
              </a:prstGeom>
              <a:solidFill>
                <a:srgbClr val="8BC9A0"/>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dirty="0"/>
                  <a:t>File</a:t>
                </a:r>
              </a:p>
            </p:txBody>
          </p:sp>
          <p:cxnSp>
            <p:nvCxnSpPr>
              <p:cNvPr id="63" name="直接箭头连接符 62"/>
              <p:cNvCxnSpPr/>
              <p:nvPr/>
            </p:nvCxnSpPr>
            <p:spPr>
              <a:xfrm flipH="1">
                <a:off x="4938651" y="4120967"/>
                <a:ext cx="1015880" cy="0"/>
              </a:xfrm>
              <a:prstGeom prst="straightConnector1">
                <a:avLst/>
              </a:prstGeom>
              <a:ln w="19050">
                <a:no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grpSp>
      </p:grpSp>
      <p:sp>
        <p:nvSpPr>
          <p:cNvPr id="18" name="文本框 17"/>
          <p:cNvSpPr txBox="1"/>
          <p:nvPr/>
        </p:nvSpPr>
        <p:spPr>
          <a:xfrm>
            <a:off x="454880" y="1242310"/>
            <a:ext cx="2856195" cy="3656386"/>
          </a:xfrm>
          <a:prstGeom prst="rect">
            <a:avLst/>
          </a:prstGeom>
          <a:noFill/>
        </p:spPr>
        <p:txBody>
          <a:bodyPr wrap="square" rtlCol="0">
            <a:spAutoFit/>
          </a:bodyPr>
          <a:lstStyle/>
          <a:p>
            <a:pPr fontAlgn="ctr">
              <a:lnSpc>
                <a:spcPct val="130000"/>
              </a:lnSpc>
              <a:spcBef>
                <a:spcPts val="600"/>
              </a:spcBef>
              <a:spcAft>
                <a:spcPts val="600"/>
              </a:spcAft>
            </a:pPr>
            <a:r>
              <a:rPr lang="en-US" dirty="0">
                <a:latin typeface="Huawei Sans" panose="020C0503030203020204" pitchFamily="34" charset="0"/>
              </a:rPr>
              <a:t>Version control systems are classified into the following systems based on their operation mode:</a:t>
            </a:r>
            <a:endParaRPr lang="en-US" altLang="zh-CN" dirty="0">
              <a:latin typeface="Huawei Sans" panose="020C0503030203020204" pitchFamily="34" charset="0"/>
            </a:endParaRPr>
          </a:p>
          <a:p>
            <a:pPr marL="285750" indent="-285750" fontAlgn="ctr">
              <a:spcBef>
                <a:spcPts val="600"/>
              </a:spcBef>
              <a:spcAft>
                <a:spcPts val="600"/>
              </a:spcAft>
              <a:buFont typeface="Arial" panose="020B0604020202020204" pitchFamily="34" charset="0"/>
              <a:buChar char="•"/>
            </a:pPr>
            <a:r>
              <a:rPr lang="en-US" dirty="0">
                <a:latin typeface="Huawei Sans" panose="020C0503030203020204" pitchFamily="34" charset="0"/>
              </a:rPr>
              <a:t>Local version control system</a:t>
            </a:r>
            <a:endParaRPr lang="en-US" altLang="zh-CN" dirty="0">
              <a:latin typeface="Huawei Sans" panose="020C0503030203020204" pitchFamily="34" charset="0"/>
            </a:endParaRPr>
          </a:p>
          <a:p>
            <a:pPr marL="285750" indent="-285750" fontAlgn="ctr">
              <a:spcBef>
                <a:spcPts val="600"/>
              </a:spcBef>
              <a:spcAft>
                <a:spcPts val="600"/>
              </a:spcAft>
              <a:buFont typeface="Arial" panose="020B0604020202020204" pitchFamily="34" charset="0"/>
              <a:buChar char="•"/>
            </a:pPr>
            <a:r>
              <a:rPr lang="en-US" dirty="0">
                <a:latin typeface="Huawei Sans" panose="020C0503030203020204" pitchFamily="34" charset="0"/>
              </a:rPr>
              <a:t>Centralized version control system</a:t>
            </a:r>
            <a:endParaRPr lang="en-US" altLang="zh-CN" dirty="0">
              <a:latin typeface="Huawei Sans" panose="020C0503030203020204" pitchFamily="34" charset="0"/>
            </a:endParaRPr>
          </a:p>
          <a:p>
            <a:pPr marL="285750" indent="-285750" fontAlgn="ctr">
              <a:spcBef>
                <a:spcPts val="600"/>
              </a:spcBef>
              <a:spcAft>
                <a:spcPts val="600"/>
              </a:spcAft>
              <a:buFont typeface="Arial" panose="020B0604020202020204" pitchFamily="34" charset="0"/>
              <a:buChar char="•"/>
            </a:pPr>
            <a:r>
              <a:rPr lang="en-US" dirty="0">
                <a:latin typeface="Huawei Sans" panose="020C0503030203020204" pitchFamily="34" charset="0"/>
              </a:rPr>
              <a:t>Distributed version control system</a:t>
            </a:r>
          </a:p>
        </p:txBody>
      </p:sp>
      <p:grpSp>
        <p:nvGrpSpPr>
          <p:cNvPr id="134" name="组合 133"/>
          <p:cNvGrpSpPr/>
          <p:nvPr/>
        </p:nvGrpSpPr>
        <p:grpSpPr>
          <a:xfrm>
            <a:off x="7644150" y="2283589"/>
            <a:ext cx="3957905" cy="3276651"/>
            <a:chOff x="1264092" y="2230220"/>
            <a:chExt cx="3957905" cy="3276651"/>
          </a:xfrm>
        </p:grpSpPr>
        <p:grpSp>
          <p:nvGrpSpPr>
            <p:cNvPr id="135" name="组合 134"/>
            <p:cNvGrpSpPr/>
            <p:nvPr/>
          </p:nvGrpSpPr>
          <p:grpSpPr>
            <a:xfrm>
              <a:off x="1264113" y="2230220"/>
              <a:ext cx="1453300" cy="1050882"/>
              <a:chOff x="1264113" y="2205506"/>
              <a:chExt cx="1453300" cy="1050882"/>
            </a:xfrm>
          </p:grpSpPr>
          <p:sp>
            <p:nvSpPr>
              <p:cNvPr id="154" name="矩形 153"/>
              <p:cNvSpPr/>
              <p:nvPr/>
            </p:nvSpPr>
            <p:spPr>
              <a:xfrm>
                <a:off x="1264113" y="2205506"/>
                <a:ext cx="1453300" cy="1050882"/>
              </a:xfrm>
              <a:prstGeom prst="rect">
                <a:avLst/>
              </a:prstGeom>
              <a:solidFill>
                <a:srgbClr val="D9D9D9"/>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56" name="圆角矩形 155"/>
              <p:cNvSpPr/>
              <p:nvPr/>
            </p:nvSpPr>
            <p:spPr>
              <a:xfrm>
                <a:off x="1585937" y="2739776"/>
                <a:ext cx="758537" cy="372107"/>
              </a:xfrm>
              <a:prstGeom prst="roundRect">
                <a:avLst>
                  <a:gd name="adj" fmla="val 50000"/>
                </a:avLst>
              </a:prstGeom>
              <a:solidFill>
                <a:srgbClr val="8BC9A0"/>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ctr"/>
                <a:r>
                  <a:rPr lang="en-US" dirty="0">
                    <a:latin typeface="Huawei Sans" panose="020C0503030203020204" pitchFamily="34" charset="0"/>
                  </a:rPr>
                  <a:t>File</a:t>
                </a:r>
              </a:p>
            </p:txBody>
          </p:sp>
          <p:sp>
            <p:nvSpPr>
              <p:cNvPr id="157" name="文本框 156"/>
              <p:cNvSpPr txBox="1"/>
              <p:nvPr/>
            </p:nvSpPr>
            <p:spPr>
              <a:xfrm>
                <a:off x="1556567" y="2258875"/>
                <a:ext cx="1091046" cy="369332"/>
              </a:xfrm>
              <a:prstGeom prst="rect">
                <a:avLst/>
              </a:prstGeom>
              <a:noFill/>
            </p:spPr>
            <p:txBody>
              <a:bodyPr wrap="square" rtlCol="0">
                <a:spAutoFit/>
              </a:bodyPr>
              <a:lstStyle/>
              <a:p>
                <a:pPr fontAlgn="ctr"/>
                <a:r>
                  <a:rPr lang="en-US" dirty="0">
                    <a:latin typeface="Huawei Sans" panose="020C0503030203020204" pitchFamily="34" charset="0"/>
                  </a:rPr>
                  <a:t>PC A</a:t>
                </a:r>
                <a:endParaRPr lang="en-US" altLang="zh-CN" dirty="0">
                  <a:latin typeface="Huawei Sans" panose="020C0503030203020204" pitchFamily="34" charset="0"/>
                </a:endParaRPr>
              </a:p>
            </p:txBody>
          </p:sp>
        </p:grpSp>
        <p:grpSp>
          <p:nvGrpSpPr>
            <p:cNvPr id="136" name="组合 135"/>
            <p:cNvGrpSpPr/>
            <p:nvPr/>
          </p:nvGrpSpPr>
          <p:grpSpPr>
            <a:xfrm>
              <a:off x="1264092" y="4455989"/>
              <a:ext cx="1453300" cy="1050882"/>
              <a:chOff x="1264092" y="3813432"/>
              <a:chExt cx="1453300" cy="1050882"/>
            </a:xfrm>
          </p:grpSpPr>
          <p:sp>
            <p:nvSpPr>
              <p:cNvPr id="150" name="矩形 149"/>
              <p:cNvSpPr/>
              <p:nvPr/>
            </p:nvSpPr>
            <p:spPr>
              <a:xfrm>
                <a:off x="1264092" y="3813432"/>
                <a:ext cx="1453300" cy="1050882"/>
              </a:xfrm>
              <a:prstGeom prst="rect">
                <a:avLst/>
              </a:prstGeom>
              <a:solidFill>
                <a:srgbClr val="D9D9D9"/>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51" name="圆角矩形 150"/>
              <p:cNvSpPr/>
              <p:nvPr/>
            </p:nvSpPr>
            <p:spPr>
              <a:xfrm>
                <a:off x="1585916" y="4347702"/>
                <a:ext cx="758537" cy="372107"/>
              </a:xfrm>
              <a:prstGeom prst="roundRect">
                <a:avLst>
                  <a:gd name="adj" fmla="val 50000"/>
                </a:avLst>
              </a:prstGeom>
              <a:solidFill>
                <a:srgbClr val="8BC9A0"/>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ctr"/>
                <a:r>
                  <a:rPr lang="en-US" dirty="0">
                    <a:latin typeface="Huawei Sans" panose="020C0503030203020204" pitchFamily="34" charset="0"/>
                  </a:rPr>
                  <a:t>File</a:t>
                </a:r>
              </a:p>
            </p:txBody>
          </p:sp>
          <p:sp>
            <p:nvSpPr>
              <p:cNvPr id="152" name="文本框 151"/>
              <p:cNvSpPr txBox="1"/>
              <p:nvPr/>
            </p:nvSpPr>
            <p:spPr>
              <a:xfrm>
                <a:off x="1556546" y="3866801"/>
                <a:ext cx="1091046" cy="369332"/>
              </a:xfrm>
              <a:prstGeom prst="rect">
                <a:avLst/>
              </a:prstGeom>
              <a:noFill/>
            </p:spPr>
            <p:txBody>
              <a:bodyPr wrap="square" rtlCol="0">
                <a:spAutoFit/>
              </a:bodyPr>
              <a:lstStyle/>
              <a:p>
                <a:pPr fontAlgn="ctr"/>
                <a:r>
                  <a:rPr lang="en-US" dirty="0">
                    <a:latin typeface="Huawei Sans" panose="020C0503030203020204" pitchFamily="34" charset="0"/>
                  </a:rPr>
                  <a:t>PC B</a:t>
                </a:r>
                <a:endParaRPr lang="en-US" altLang="zh-CN" dirty="0">
                  <a:latin typeface="Huawei Sans" panose="020C0503030203020204" pitchFamily="34" charset="0"/>
                </a:endParaRPr>
              </a:p>
            </p:txBody>
          </p:sp>
        </p:grpSp>
        <p:grpSp>
          <p:nvGrpSpPr>
            <p:cNvPr id="137" name="组合 136"/>
            <p:cNvGrpSpPr/>
            <p:nvPr/>
          </p:nvGrpSpPr>
          <p:grpSpPr>
            <a:xfrm>
              <a:off x="2344474" y="2511717"/>
              <a:ext cx="2877523" cy="2662799"/>
              <a:chOff x="2344474" y="2202799"/>
              <a:chExt cx="2877523" cy="2662799"/>
            </a:xfrm>
          </p:grpSpPr>
          <p:grpSp>
            <p:nvGrpSpPr>
              <p:cNvPr id="138" name="组合 137"/>
              <p:cNvGrpSpPr/>
              <p:nvPr/>
            </p:nvGrpSpPr>
            <p:grpSpPr>
              <a:xfrm>
                <a:off x="2344474" y="2202799"/>
                <a:ext cx="2877523" cy="2662799"/>
                <a:chOff x="2344474" y="2202799"/>
                <a:chExt cx="2877523" cy="2662799"/>
              </a:xfrm>
            </p:grpSpPr>
            <p:sp>
              <p:nvSpPr>
                <p:cNvPr id="141" name="矩形 140"/>
                <p:cNvSpPr/>
                <p:nvPr/>
              </p:nvSpPr>
              <p:spPr>
                <a:xfrm>
                  <a:off x="3409482" y="2202799"/>
                  <a:ext cx="1812515" cy="2662799"/>
                </a:xfrm>
                <a:prstGeom prst="rect">
                  <a:avLst/>
                </a:prstGeom>
                <a:solidFill>
                  <a:srgbClr val="D9D9D9"/>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42" name="矩形 141"/>
                <p:cNvSpPr/>
                <p:nvPr/>
              </p:nvSpPr>
              <p:spPr>
                <a:xfrm>
                  <a:off x="3672108" y="2726007"/>
                  <a:ext cx="1307816" cy="1916905"/>
                </a:xfrm>
                <a:prstGeom prst="rect">
                  <a:avLst/>
                </a:prstGeom>
                <a:solidFill>
                  <a:srgbClr val="8BC9A0"/>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43" name="文本框 142"/>
                <p:cNvSpPr txBox="1"/>
                <p:nvPr/>
              </p:nvSpPr>
              <p:spPr>
                <a:xfrm>
                  <a:off x="3517528" y="2311894"/>
                  <a:ext cx="1644511" cy="369332"/>
                </a:xfrm>
                <a:prstGeom prst="rect">
                  <a:avLst/>
                </a:prstGeom>
                <a:noFill/>
              </p:spPr>
              <p:txBody>
                <a:bodyPr wrap="square" rtlCol="0">
                  <a:spAutoFit/>
                </a:bodyPr>
                <a:lstStyle/>
                <a:p>
                  <a:pPr algn="ctr" fontAlgn="ctr"/>
                  <a:r>
                    <a:rPr lang="en-US" dirty="0">
                      <a:latin typeface="Huawei Sans" panose="020C0503030203020204" pitchFamily="34" charset="0"/>
                    </a:rPr>
                    <a:t>Server</a:t>
                  </a:r>
                </a:p>
              </p:txBody>
            </p:sp>
            <p:sp>
              <p:nvSpPr>
                <p:cNvPr id="144" name="文本框 143"/>
                <p:cNvSpPr txBox="1"/>
                <p:nvPr/>
              </p:nvSpPr>
              <p:spPr>
                <a:xfrm>
                  <a:off x="3710589" y="2725975"/>
                  <a:ext cx="1277315" cy="523220"/>
                </a:xfrm>
                <a:prstGeom prst="rect">
                  <a:avLst/>
                </a:prstGeom>
                <a:noFill/>
              </p:spPr>
              <p:txBody>
                <a:bodyPr wrap="square" rtlCol="0">
                  <a:spAutoFit/>
                </a:bodyPr>
                <a:lstStyle/>
                <a:p>
                  <a:pPr algn="ctr" fontAlgn="ctr"/>
                  <a:r>
                    <a:rPr lang="en-US" sz="1400" dirty="0">
                      <a:solidFill>
                        <a:schemeClr val="lt1"/>
                      </a:solidFill>
                      <a:latin typeface="Huawei Sans" panose="020C0503030203020204" pitchFamily="34" charset="0"/>
                    </a:rPr>
                    <a:t>Version database</a:t>
                  </a:r>
                </a:p>
              </p:txBody>
            </p:sp>
            <p:sp>
              <p:nvSpPr>
                <p:cNvPr id="145" name="文本框 144"/>
                <p:cNvSpPr txBox="1"/>
                <p:nvPr/>
              </p:nvSpPr>
              <p:spPr>
                <a:xfrm>
                  <a:off x="3903646" y="3228292"/>
                  <a:ext cx="915616" cy="276999"/>
                </a:xfrm>
                <a:prstGeom prst="rect">
                  <a:avLst/>
                </a:prstGeom>
                <a:noFill/>
              </p:spPr>
              <p:txBody>
                <a:bodyPr wrap="square" rtlCol="0">
                  <a:spAutoFit/>
                </a:bodyPr>
                <a:lstStyle/>
                <a:p>
                  <a:pPr algn="ctr" fontAlgn="ctr"/>
                  <a:r>
                    <a:rPr lang="en-US" sz="1200" dirty="0">
                      <a:solidFill>
                        <a:schemeClr val="lt1"/>
                      </a:solidFill>
                      <a:latin typeface="Huawei Sans" panose="020C0503030203020204" pitchFamily="34" charset="0"/>
                    </a:rPr>
                    <a:t>Version 3</a:t>
                  </a:r>
                  <a:endParaRPr lang="en-US" altLang="zh-CN" sz="1200" dirty="0">
                    <a:solidFill>
                      <a:schemeClr val="lt1"/>
                    </a:solidFill>
                    <a:latin typeface="Huawei Sans" panose="020C0503030203020204" pitchFamily="34" charset="0"/>
                  </a:endParaRPr>
                </a:p>
              </p:txBody>
            </p:sp>
            <p:sp>
              <p:nvSpPr>
                <p:cNvPr id="146" name="文本框 145"/>
                <p:cNvSpPr txBox="1"/>
                <p:nvPr/>
              </p:nvSpPr>
              <p:spPr>
                <a:xfrm>
                  <a:off x="3903646" y="3719313"/>
                  <a:ext cx="915616" cy="276999"/>
                </a:xfrm>
                <a:prstGeom prst="rect">
                  <a:avLst/>
                </a:prstGeom>
                <a:noFill/>
              </p:spPr>
              <p:txBody>
                <a:bodyPr wrap="square" rtlCol="0">
                  <a:spAutoFit/>
                </a:bodyPr>
                <a:lstStyle/>
                <a:p>
                  <a:pPr algn="ctr" fontAlgn="ctr"/>
                  <a:r>
                    <a:rPr lang="en-US" sz="1200" dirty="0">
                      <a:solidFill>
                        <a:schemeClr val="lt1"/>
                      </a:solidFill>
                      <a:latin typeface="Huawei Sans" panose="020C0503030203020204" pitchFamily="34" charset="0"/>
                    </a:rPr>
                    <a:t>Version 2</a:t>
                  </a:r>
                  <a:endParaRPr lang="en-US" altLang="zh-CN" sz="1200" dirty="0">
                    <a:solidFill>
                      <a:schemeClr val="lt1"/>
                    </a:solidFill>
                    <a:latin typeface="Huawei Sans" panose="020C0503030203020204" pitchFamily="34" charset="0"/>
                  </a:endParaRPr>
                </a:p>
              </p:txBody>
            </p:sp>
            <p:cxnSp>
              <p:nvCxnSpPr>
                <p:cNvPr id="147" name="直接箭头连接符 146"/>
                <p:cNvCxnSpPr/>
                <p:nvPr/>
              </p:nvCxnSpPr>
              <p:spPr>
                <a:xfrm flipH="1" flipV="1">
                  <a:off x="2350842" y="2642046"/>
                  <a:ext cx="1321269" cy="569339"/>
                </a:xfrm>
                <a:prstGeom prst="straightConnector1">
                  <a:avLst/>
                </a:prstGeom>
                <a:ln w="19050">
                  <a:solidFill>
                    <a:schemeClr val="bg1">
                      <a:lumMod val="50000"/>
                    </a:schemeClr>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48" name="直接箭头连接符 147"/>
                <p:cNvCxnSpPr/>
                <p:nvPr/>
              </p:nvCxnSpPr>
              <p:spPr>
                <a:xfrm flipH="1">
                  <a:off x="2344474" y="4445114"/>
                  <a:ext cx="1327635" cy="389379"/>
                </a:xfrm>
                <a:prstGeom prst="straightConnector1">
                  <a:avLst/>
                </a:prstGeom>
                <a:ln w="19050">
                  <a:solidFill>
                    <a:schemeClr val="bg1">
                      <a:lumMod val="50000"/>
                    </a:schemeClr>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sp>
              <p:nvSpPr>
                <p:cNvPr id="149" name="文本框 148"/>
                <p:cNvSpPr txBox="1"/>
                <p:nvPr/>
              </p:nvSpPr>
              <p:spPr>
                <a:xfrm>
                  <a:off x="3903646" y="4210334"/>
                  <a:ext cx="915616" cy="276999"/>
                </a:xfrm>
                <a:prstGeom prst="rect">
                  <a:avLst/>
                </a:prstGeom>
                <a:noFill/>
              </p:spPr>
              <p:txBody>
                <a:bodyPr wrap="square" rtlCol="0">
                  <a:spAutoFit/>
                </a:bodyPr>
                <a:lstStyle/>
                <a:p>
                  <a:pPr algn="ctr" fontAlgn="ctr"/>
                  <a:r>
                    <a:rPr lang="en-US" sz="1200" dirty="0">
                      <a:solidFill>
                        <a:schemeClr val="lt1"/>
                      </a:solidFill>
                      <a:latin typeface="Huawei Sans" panose="020C0503030203020204" pitchFamily="34" charset="0"/>
                    </a:rPr>
                    <a:t>Version 1</a:t>
                  </a:r>
                  <a:endParaRPr lang="en-US" altLang="zh-CN" sz="1200" dirty="0">
                    <a:solidFill>
                      <a:schemeClr val="lt1"/>
                    </a:solidFill>
                    <a:latin typeface="Huawei Sans" panose="020C0503030203020204" pitchFamily="34" charset="0"/>
                  </a:endParaRPr>
                </a:p>
              </p:txBody>
            </p:sp>
          </p:grpSp>
          <p:cxnSp>
            <p:nvCxnSpPr>
              <p:cNvPr id="139" name="直接连接符 138"/>
              <p:cNvCxnSpPr>
                <a:stCxn id="145" idx="2"/>
                <a:endCxn id="146" idx="0"/>
              </p:cNvCxnSpPr>
              <p:nvPr/>
            </p:nvCxnSpPr>
            <p:spPr>
              <a:xfrm>
                <a:off x="4361454" y="3505291"/>
                <a:ext cx="0" cy="21402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a:stCxn id="146" idx="2"/>
              </p:cNvCxnSpPr>
              <p:nvPr/>
            </p:nvCxnSpPr>
            <p:spPr>
              <a:xfrm>
                <a:off x="4361454" y="3996312"/>
                <a:ext cx="0" cy="16759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160" name="圆角矩形 75"/>
          <p:cNvSpPr/>
          <p:nvPr/>
        </p:nvSpPr>
        <p:spPr>
          <a:xfrm>
            <a:off x="7500292" y="1263092"/>
            <a:ext cx="4245621" cy="394020"/>
          </a:xfrm>
          <a:prstGeom prst="roundRect">
            <a:avLst>
              <a:gd name="adj" fmla="val 10604"/>
            </a:avLst>
          </a:prstGeom>
          <a:solidFill>
            <a:srgbClr val="00B0F0"/>
          </a:solidFill>
        </p:spPr>
        <p:txBody>
          <a:bodyPr wrap="square" rtlCol="0" anchor="ctr" anchorCtr="0">
            <a:noAutofit/>
          </a:bodyPr>
          <a:lstStyle/>
          <a:p>
            <a:pPr algn="ctr" fontAlgn="ctr"/>
            <a:r>
              <a:rPr lang="en-US" b="1" dirty="0">
                <a:solidFill>
                  <a:prstClr val="white"/>
                </a:solidFill>
                <a:latin typeface="Huawei Sans" panose="020C0503030203020204" pitchFamily="34" charset="0"/>
              </a:rPr>
              <a:t>Centralized version control system</a:t>
            </a:r>
          </a:p>
        </p:txBody>
      </p:sp>
      <p:sp>
        <p:nvSpPr>
          <p:cNvPr id="162" name="圆角矩形 75"/>
          <p:cNvSpPr/>
          <p:nvPr/>
        </p:nvSpPr>
        <p:spPr>
          <a:xfrm>
            <a:off x="7500292" y="1681350"/>
            <a:ext cx="4245621" cy="459649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32722359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Types of Version Control Systems (2/2)</a:t>
            </a:r>
            <a:endParaRPr lang="en-US" altLang="zh-CN" dirty="0"/>
          </a:p>
        </p:txBody>
      </p:sp>
      <p:sp>
        <p:nvSpPr>
          <p:cNvPr id="26" name="圆角矩形 75"/>
          <p:cNvSpPr/>
          <p:nvPr/>
        </p:nvSpPr>
        <p:spPr>
          <a:xfrm>
            <a:off x="467588" y="1252269"/>
            <a:ext cx="5153891" cy="394020"/>
          </a:xfrm>
          <a:prstGeom prst="roundRect">
            <a:avLst>
              <a:gd name="adj" fmla="val 10604"/>
            </a:avLst>
          </a:prstGeom>
          <a:solidFill>
            <a:srgbClr val="00B0F0"/>
          </a:solidFill>
        </p:spPr>
        <p:txBody>
          <a:bodyPr wrap="square" rtlCol="0" anchor="ctr" anchorCtr="0">
            <a:noAutofit/>
          </a:bodyPr>
          <a:lstStyle/>
          <a:p>
            <a:pPr algn="ctr" fontAlgn="ctr"/>
            <a:r>
              <a:rPr lang="en-US" b="1" dirty="0">
                <a:solidFill>
                  <a:prstClr val="white"/>
                </a:solidFill>
                <a:latin typeface="Huawei Sans" panose="020C0503030203020204" pitchFamily="34" charset="0"/>
              </a:rPr>
              <a:t>Distributed version control system</a:t>
            </a:r>
          </a:p>
        </p:txBody>
      </p:sp>
      <p:sp>
        <p:nvSpPr>
          <p:cNvPr id="33" name="圆角矩形 75"/>
          <p:cNvSpPr/>
          <p:nvPr/>
        </p:nvSpPr>
        <p:spPr>
          <a:xfrm>
            <a:off x="467588" y="1670959"/>
            <a:ext cx="5153891" cy="460823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p:txBody>
      </p:sp>
      <p:grpSp>
        <p:nvGrpSpPr>
          <p:cNvPr id="97" name="组合 96"/>
          <p:cNvGrpSpPr/>
          <p:nvPr/>
        </p:nvGrpSpPr>
        <p:grpSpPr>
          <a:xfrm>
            <a:off x="2289145" y="1749564"/>
            <a:ext cx="1752556" cy="2112927"/>
            <a:chOff x="8160011" y="1932952"/>
            <a:chExt cx="1752556" cy="2112927"/>
          </a:xfrm>
        </p:grpSpPr>
        <p:sp>
          <p:nvSpPr>
            <p:cNvPr id="87" name="矩形 86"/>
            <p:cNvSpPr/>
            <p:nvPr/>
          </p:nvSpPr>
          <p:spPr>
            <a:xfrm>
              <a:off x="8160011" y="1932953"/>
              <a:ext cx="1752556" cy="2112926"/>
            </a:xfrm>
            <a:prstGeom prst="rect">
              <a:avLst/>
            </a:prstGeom>
            <a:solidFill>
              <a:srgbClr val="D9D9D9"/>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89" name="文本框 88"/>
            <p:cNvSpPr txBox="1"/>
            <p:nvPr/>
          </p:nvSpPr>
          <p:spPr>
            <a:xfrm>
              <a:off x="8214034" y="1932952"/>
              <a:ext cx="1644511" cy="338554"/>
            </a:xfrm>
            <a:prstGeom prst="rect">
              <a:avLst/>
            </a:prstGeom>
            <a:noFill/>
          </p:spPr>
          <p:txBody>
            <a:bodyPr wrap="square" rtlCol="0">
              <a:spAutoFit/>
            </a:bodyPr>
            <a:lstStyle/>
            <a:p>
              <a:pPr algn="ctr" fontAlgn="ctr"/>
              <a:r>
                <a:rPr lang="en-US" sz="1600" dirty="0">
                  <a:latin typeface="Huawei Sans" panose="020C0503030203020204" pitchFamily="34" charset="0"/>
                </a:rPr>
                <a:t>Server</a:t>
              </a:r>
            </a:p>
          </p:txBody>
        </p:sp>
        <p:grpSp>
          <p:nvGrpSpPr>
            <p:cNvPr id="96" name="组合 95"/>
            <p:cNvGrpSpPr/>
            <p:nvPr/>
          </p:nvGrpSpPr>
          <p:grpSpPr>
            <a:xfrm>
              <a:off x="8378267" y="2277251"/>
              <a:ext cx="1307816" cy="1665352"/>
              <a:chOff x="8402981" y="2314322"/>
              <a:chExt cx="1307816" cy="1665352"/>
            </a:xfrm>
          </p:grpSpPr>
          <p:sp>
            <p:nvSpPr>
              <p:cNvPr id="88" name="矩形 87"/>
              <p:cNvSpPr/>
              <p:nvPr/>
            </p:nvSpPr>
            <p:spPr>
              <a:xfrm>
                <a:off x="8402981" y="2377380"/>
                <a:ext cx="1307816" cy="1602294"/>
              </a:xfrm>
              <a:prstGeom prst="rect">
                <a:avLst/>
              </a:prstGeom>
              <a:solidFill>
                <a:srgbClr val="8BC9A0"/>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ltLang="zh-CN" dirty="0"/>
              </a:p>
            </p:txBody>
          </p:sp>
          <p:sp>
            <p:nvSpPr>
              <p:cNvPr id="91" name="文本框 90"/>
              <p:cNvSpPr txBox="1"/>
              <p:nvPr/>
            </p:nvSpPr>
            <p:spPr>
              <a:xfrm>
                <a:off x="8469467" y="2314322"/>
                <a:ext cx="1194691" cy="523220"/>
              </a:xfrm>
              <a:prstGeom prst="rect">
                <a:avLst/>
              </a:prstGeom>
              <a:noFill/>
            </p:spPr>
            <p:txBody>
              <a:bodyPr wrap="square" rtlCol="0">
                <a:spAutoFit/>
              </a:bodyPr>
              <a:lstStyle/>
              <a:p>
                <a:pPr algn="ctr" fontAlgn="ctr"/>
                <a:r>
                  <a:rPr lang="en-US" sz="1400" dirty="0">
                    <a:solidFill>
                      <a:schemeClr val="lt1"/>
                    </a:solidFill>
                    <a:latin typeface="Huawei Sans" panose="020C0503030203020204" pitchFamily="34" charset="0"/>
                  </a:rPr>
                  <a:t>Version database</a:t>
                </a:r>
              </a:p>
            </p:txBody>
          </p:sp>
          <p:sp>
            <p:nvSpPr>
              <p:cNvPr id="92" name="文本框 91"/>
              <p:cNvSpPr txBox="1"/>
              <p:nvPr/>
            </p:nvSpPr>
            <p:spPr>
              <a:xfrm>
                <a:off x="8536143" y="2822833"/>
                <a:ext cx="1030168" cy="276999"/>
              </a:xfrm>
              <a:prstGeom prst="rect">
                <a:avLst/>
              </a:prstGeom>
              <a:noFill/>
            </p:spPr>
            <p:txBody>
              <a:bodyPr wrap="square" rtlCol="0">
                <a:spAutoFit/>
              </a:bodyPr>
              <a:lstStyle/>
              <a:p>
                <a:pPr algn="ctr" fontAlgn="ctr"/>
                <a:r>
                  <a:rPr lang="en-US" sz="1200" dirty="0">
                    <a:solidFill>
                      <a:schemeClr val="lt1"/>
                    </a:solidFill>
                    <a:latin typeface="Huawei Sans" panose="020C0503030203020204" pitchFamily="34" charset="0"/>
                  </a:rPr>
                  <a:t>Version 3</a:t>
                </a:r>
                <a:endParaRPr lang="en-US" altLang="zh-CN" sz="1200" dirty="0">
                  <a:solidFill>
                    <a:schemeClr val="lt1"/>
                  </a:solidFill>
                  <a:latin typeface="Huawei Sans" panose="020C0503030203020204" pitchFamily="34" charset="0"/>
                </a:endParaRPr>
              </a:p>
            </p:txBody>
          </p:sp>
          <p:sp>
            <p:nvSpPr>
              <p:cNvPr id="93" name="文本框 92"/>
              <p:cNvSpPr txBox="1"/>
              <p:nvPr/>
            </p:nvSpPr>
            <p:spPr>
              <a:xfrm>
                <a:off x="8577816" y="3202328"/>
                <a:ext cx="1030168" cy="276999"/>
              </a:xfrm>
              <a:prstGeom prst="rect">
                <a:avLst/>
              </a:prstGeom>
              <a:noFill/>
            </p:spPr>
            <p:txBody>
              <a:bodyPr wrap="square" rtlCol="0">
                <a:spAutoFit/>
              </a:bodyPr>
              <a:lstStyle/>
              <a:p>
                <a:pPr algn="ctr" fontAlgn="ctr"/>
                <a:r>
                  <a:rPr lang="en-US" sz="1200" dirty="0">
                    <a:solidFill>
                      <a:schemeClr val="lt1"/>
                    </a:solidFill>
                    <a:latin typeface="Huawei Sans" panose="020C0503030203020204" pitchFamily="34" charset="0"/>
                  </a:rPr>
                  <a:t>Version 2</a:t>
                </a:r>
                <a:endParaRPr lang="en-US" altLang="zh-CN" sz="1200" dirty="0">
                  <a:solidFill>
                    <a:schemeClr val="lt1"/>
                  </a:solidFill>
                  <a:latin typeface="Huawei Sans" panose="020C0503030203020204" pitchFamily="34" charset="0"/>
                </a:endParaRPr>
              </a:p>
            </p:txBody>
          </p:sp>
          <p:sp>
            <p:nvSpPr>
              <p:cNvPr id="99" name="文本框 98"/>
              <p:cNvSpPr txBox="1"/>
              <p:nvPr/>
            </p:nvSpPr>
            <p:spPr>
              <a:xfrm>
                <a:off x="8536142" y="3581823"/>
                <a:ext cx="1030168" cy="276999"/>
              </a:xfrm>
              <a:prstGeom prst="rect">
                <a:avLst/>
              </a:prstGeom>
              <a:noFill/>
            </p:spPr>
            <p:txBody>
              <a:bodyPr wrap="square" rtlCol="0">
                <a:spAutoFit/>
              </a:bodyPr>
              <a:lstStyle/>
              <a:p>
                <a:pPr algn="ctr" fontAlgn="ctr"/>
                <a:r>
                  <a:rPr lang="en-US" sz="1200" dirty="0">
                    <a:solidFill>
                      <a:schemeClr val="lt1"/>
                    </a:solidFill>
                    <a:latin typeface="Huawei Sans" panose="020C0503030203020204" pitchFamily="34" charset="0"/>
                  </a:rPr>
                  <a:t>Version 1</a:t>
                </a:r>
                <a:endParaRPr lang="en-US" altLang="zh-CN" sz="1200" dirty="0">
                  <a:solidFill>
                    <a:schemeClr val="lt1"/>
                  </a:solidFill>
                  <a:latin typeface="Huawei Sans" panose="020C0503030203020204" pitchFamily="34" charset="0"/>
                </a:endParaRPr>
              </a:p>
            </p:txBody>
          </p:sp>
          <p:cxnSp>
            <p:nvCxnSpPr>
              <p:cNvPr id="109" name="直接连接符 108"/>
              <p:cNvCxnSpPr/>
              <p:nvPr/>
            </p:nvCxnSpPr>
            <p:spPr>
              <a:xfrm>
                <a:off x="9048944" y="3099601"/>
                <a:ext cx="0" cy="10800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9040704" y="3474427"/>
                <a:ext cx="0" cy="10800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cxnSp>
        <p:nvCxnSpPr>
          <p:cNvPr id="158" name="直接箭头连接符 157"/>
          <p:cNvCxnSpPr/>
          <p:nvPr/>
        </p:nvCxnSpPr>
        <p:spPr>
          <a:xfrm>
            <a:off x="3638984" y="3862491"/>
            <a:ext cx="472291" cy="427433"/>
          </a:xfrm>
          <a:prstGeom prst="straightConnector1">
            <a:avLst/>
          </a:prstGeom>
          <a:ln w="19050">
            <a:solidFill>
              <a:schemeClr val="bg1">
                <a:lumMod val="50000"/>
              </a:schemeClr>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grpSp>
        <p:nvGrpSpPr>
          <p:cNvPr id="187" name="组合 186"/>
          <p:cNvGrpSpPr/>
          <p:nvPr/>
        </p:nvGrpSpPr>
        <p:grpSpPr>
          <a:xfrm>
            <a:off x="718522" y="4278231"/>
            <a:ext cx="1752556" cy="1823232"/>
            <a:chOff x="6242517" y="3658925"/>
            <a:chExt cx="1752556" cy="1823232"/>
          </a:xfrm>
        </p:grpSpPr>
        <p:sp>
          <p:nvSpPr>
            <p:cNvPr id="129" name="矩形 128"/>
            <p:cNvSpPr/>
            <p:nvPr/>
          </p:nvSpPr>
          <p:spPr>
            <a:xfrm>
              <a:off x="6242517" y="3658925"/>
              <a:ext cx="1752556" cy="1823232"/>
            </a:xfrm>
            <a:prstGeom prst="rect">
              <a:avLst/>
            </a:prstGeom>
            <a:solidFill>
              <a:srgbClr val="D9D9D9"/>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30" name="文本框 129"/>
            <p:cNvSpPr txBox="1"/>
            <p:nvPr/>
          </p:nvSpPr>
          <p:spPr>
            <a:xfrm>
              <a:off x="6657331" y="3712282"/>
              <a:ext cx="922928" cy="338554"/>
            </a:xfrm>
            <a:prstGeom prst="rect">
              <a:avLst/>
            </a:prstGeom>
            <a:noFill/>
            <a:ln>
              <a:noFill/>
            </a:ln>
          </p:spPr>
          <p:txBody>
            <a:bodyPr wrap="square" rtlCol="0">
              <a:spAutoFit/>
            </a:bodyPr>
            <a:lstStyle/>
            <a:p>
              <a:pPr algn="ctr" fontAlgn="ctr"/>
              <a:r>
                <a:rPr lang="en-US" sz="1600" dirty="0">
                  <a:latin typeface="Huawei Sans" panose="020C0503030203020204" pitchFamily="34" charset="0"/>
                </a:rPr>
                <a:t>PC A</a:t>
              </a:r>
              <a:endParaRPr lang="en-US" altLang="zh-CN" sz="1600" dirty="0">
                <a:latin typeface="Huawei Sans" panose="020C0503030203020204" pitchFamily="34" charset="0"/>
              </a:endParaRPr>
            </a:p>
          </p:txBody>
        </p:sp>
        <p:grpSp>
          <p:nvGrpSpPr>
            <p:cNvPr id="177" name="组合 176"/>
            <p:cNvGrpSpPr/>
            <p:nvPr/>
          </p:nvGrpSpPr>
          <p:grpSpPr>
            <a:xfrm>
              <a:off x="6388379" y="4719845"/>
              <a:ext cx="1381377" cy="646331"/>
              <a:chOff x="6394510" y="5078198"/>
              <a:chExt cx="1381377" cy="646331"/>
            </a:xfrm>
          </p:grpSpPr>
          <p:sp>
            <p:nvSpPr>
              <p:cNvPr id="132" name="矩形 131"/>
              <p:cNvSpPr/>
              <p:nvPr/>
            </p:nvSpPr>
            <p:spPr>
              <a:xfrm>
                <a:off x="6468071" y="5103340"/>
                <a:ext cx="1307816" cy="559633"/>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33" name="文本框 132"/>
              <p:cNvSpPr txBox="1"/>
              <p:nvPr/>
            </p:nvSpPr>
            <p:spPr>
              <a:xfrm>
                <a:off x="6394510" y="5078198"/>
                <a:ext cx="1326635" cy="646331"/>
              </a:xfrm>
              <a:prstGeom prst="rect">
                <a:avLst/>
              </a:prstGeom>
              <a:solidFill>
                <a:srgbClr val="8BC9A0"/>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Version database</a:t>
                </a:r>
              </a:p>
            </p:txBody>
          </p:sp>
        </p:grpSp>
        <p:sp>
          <p:nvSpPr>
            <p:cNvPr id="161" name="圆角矩形 160"/>
            <p:cNvSpPr/>
            <p:nvPr/>
          </p:nvSpPr>
          <p:spPr>
            <a:xfrm>
              <a:off x="6739527" y="4104681"/>
              <a:ext cx="758537" cy="372107"/>
            </a:xfrm>
            <a:prstGeom prst="roundRect">
              <a:avLst>
                <a:gd name="adj" fmla="val 50000"/>
              </a:avLst>
            </a:prstGeom>
            <a:solidFill>
              <a:srgbClr val="8BC9A0"/>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dirty="0"/>
                <a:t>File</a:t>
              </a:r>
            </a:p>
          </p:txBody>
        </p:sp>
        <p:cxnSp>
          <p:nvCxnSpPr>
            <p:cNvPr id="178" name="直接箭头连接符 177"/>
            <p:cNvCxnSpPr>
              <a:stCxn id="161" idx="2"/>
              <a:endCxn id="132" idx="0"/>
            </p:cNvCxnSpPr>
            <p:nvPr/>
          </p:nvCxnSpPr>
          <p:spPr>
            <a:xfrm flipH="1">
              <a:off x="7115848" y="4476788"/>
              <a:ext cx="2948" cy="268199"/>
            </a:xfrm>
            <a:prstGeom prst="straightConnector1">
              <a:avLst/>
            </a:prstGeom>
            <a:ln w="19050">
              <a:noFill/>
              <a:headEnd type="triangle"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188" name="组合 187"/>
          <p:cNvGrpSpPr/>
          <p:nvPr/>
        </p:nvGrpSpPr>
        <p:grpSpPr>
          <a:xfrm>
            <a:off x="3643742" y="4278231"/>
            <a:ext cx="1752556" cy="1823232"/>
            <a:chOff x="6242517" y="3658925"/>
            <a:chExt cx="1752556" cy="1823232"/>
          </a:xfrm>
        </p:grpSpPr>
        <p:sp>
          <p:nvSpPr>
            <p:cNvPr id="189" name="矩形 188"/>
            <p:cNvSpPr/>
            <p:nvPr/>
          </p:nvSpPr>
          <p:spPr>
            <a:xfrm>
              <a:off x="6242517" y="3658925"/>
              <a:ext cx="1752556" cy="1823232"/>
            </a:xfrm>
            <a:prstGeom prst="rect">
              <a:avLst/>
            </a:prstGeom>
            <a:solidFill>
              <a:srgbClr val="D9D9D9"/>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90" name="文本框 189"/>
            <p:cNvSpPr txBox="1"/>
            <p:nvPr/>
          </p:nvSpPr>
          <p:spPr>
            <a:xfrm>
              <a:off x="6657331" y="3693022"/>
              <a:ext cx="922928" cy="338554"/>
            </a:xfrm>
            <a:prstGeom prst="rect">
              <a:avLst/>
            </a:prstGeom>
            <a:noFill/>
            <a:ln>
              <a:noFill/>
            </a:ln>
          </p:spPr>
          <p:txBody>
            <a:bodyPr wrap="square" rtlCol="0">
              <a:spAutoFit/>
            </a:bodyPr>
            <a:lstStyle/>
            <a:p>
              <a:pPr algn="ctr" fontAlgn="ctr"/>
              <a:r>
                <a:rPr lang="en-US" sz="1600" dirty="0">
                  <a:latin typeface="Huawei Sans" panose="020C0503030203020204" pitchFamily="34" charset="0"/>
                </a:rPr>
                <a:t>PC B</a:t>
              </a:r>
              <a:endParaRPr lang="en-US" altLang="zh-CN" sz="1600" dirty="0">
                <a:latin typeface="Huawei Sans" panose="020C0503030203020204" pitchFamily="34" charset="0"/>
              </a:endParaRPr>
            </a:p>
          </p:txBody>
        </p:sp>
        <p:grpSp>
          <p:nvGrpSpPr>
            <p:cNvPr id="191" name="组合 190"/>
            <p:cNvGrpSpPr/>
            <p:nvPr/>
          </p:nvGrpSpPr>
          <p:grpSpPr>
            <a:xfrm>
              <a:off x="6461940" y="4731087"/>
              <a:ext cx="1338599" cy="646331"/>
              <a:chOff x="6468071" y="5089440"/>
              <a:chExt cx="1338599" cy="646331"/>
            </a:xfrm>
          </p:grpSpPr>
          <p:sp>
            <p:nvSpPr>
              <p:cNvPr id="194" name="矩形 193"/>
              <p:cNvSpPr/>
              <p:nvPr/>
            </p:nvSpPr>
            <p:spPr>
              <a:xfrm>
                <a:off x="6468071" y="5103340"/>
                <a:ext cx="1307816" cy="559633"/>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95" name="文本框 194"/>
              <p:cNvSpPr txBox="1"/>
              <p:nvPr/>
            </p:nvSpPr>
            <p:spPr>
              <a:xfrm>
                <a:off x="6480035" y="5089440"/>
                <a:ext cx="1326635" cy="646331"/>
              </a:xfrm>
              <a:prstGeom prst="rect">
                <a:avLst/>
              </a:prstGeom>
              <a:solidFill>
                <a:srgbClr val="8BC9A0"/>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Version database</a:t>
                </a:r>
              </a:p>
            </p:txBody>
          </p:sp>
        </p:grpSp>
        <p:sp>
          <p:nvSpPr>
            <p:cNvPr id="192" name="圆角矩形 191"/>
            <p:cNvSpPr/>
            <p:nvPr/>
          </p:nvSpPr>
          <p:spPr>
            <a:xfrm>
              <a:off x="6739527" y="4104681"/>
              <a:ext cx="758537" cy="372107"/>
            </a:xfrm>
            <a:prstGeom prst="roundRect">
              <a:avLst>
                <a:gd name="adj" fmla="val 50000"/>
              </a:avLst>
            </a:prstGeom>
            <a:solidFill>
              <a:srgbClr val="8BC9A0"/>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dirty="0"/>
                <a:t>File</a:t>
              </a:r>
            </a:p>
          </p:txBody>
        </p:sp>
        <p:cxnSp>
          <p:nvCxnSpPr>
            <p:cNvPr id="193" name="直接箭头连接符 192"/>
            <p:cNvCxnSpPr>
              <a:stCxn id="192" idx="2"/>
              <a:endCxn id="194" idx="0"/>
            </p:cNvCxnSpPr>
            <p:nvPr/>
          </p:nvCxnSpPr>
          <p:spPr>
            <a:xfrm flipH="1">
              <a:off x="7115848" y="4476788"/>
              <a:ext cx="2948" cy="268199"/>
            </a:xfrm>
            <a:prstGeom prst="straightConnector1">
              <a:avLst/>
            </a:prstGeom>
            <a:ln w="19050">
              <a:noFill/>
              <a:headEnd type="triangle" w="lg" len="lg"/>
              <a:tailEnd type="none" w="lg" len="lg"/>
            </a:ln>
          </p:spPr>
          <p:style>
            <a:lnRef idx="1">
              <a:schemeClr val="accent1"/>
            </a:lnRef>
            <a:fillRef idx="0">
              <a:schemeClr val="accent1"/>
            </a:fillRef>
            <a:effectRef idx="0">
              <a:schemeClr val="accent1"/>
            </a:effectRef>
            <a:fontRef idx="minor">
              <a:schemeClr val="tx1"/>
            </a:fontRef>
          </p:style>
        </p:cxnSp>
      </p:grpSp>
      <p:cxnSp>
        <p:nvCxnSpPr>
          <p:cNvPr id="200" name="直接箭头连接符 199"/>
          <p:cNvCxnSpPr/>
          <p:nvPr/>
        </p:nvCxnSpPr>
        <p:spPr>
          <a:xfrm flipH="1">
            <a:off x="1953673" y="3865373"/>
            <a:ext cx="481989" cy="401001"/>
          </a:xfrm>
          <a:prstGeom prst="straightConnector1">
            <a:avLst/>
          </a:prstGeom>
          <a:ln w="19050">
            <a:solidFill>
              <a:schemeClr val="bg1">
                <a:lumMod val="50000"/>
              </a:schemeClr>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6083474" y="1263756"/>
            <a:ext cx="5649913" cy="2677656"/>
          </a:xfrm>
          <a:prstGeom prst="rect">
            <a:avLst/>
          </a:prstGeom>
          <a:solidFill>
            <a:srgbClr val="F4FBFE"/>
          </a:solidFill>
          <a:ln>
            <a:solidFill>
              <a:srgbClr val="99DFF9"/>
            </a:solidFill>
          </a:ln>
        </p:spPr>
        <p:txBody>
          <a:bodyPr wrap="square" rtlCol="0">
            <a:spAutoFit/>
          </a:bodyPr>
          <a:lstStyle/>
          <a:p>
            <a:pPr marL="285750" indent="-285750" fontAlgn="ctr">
              <a:buFont typeface="Arial" panose="020B0604020202020204" pitchFamily="34" charset="0"/>
              <a:buChar char="•"/>
            </a:pPr>
            <a:r>
              <a:rPr lang="en-US" sz="1400" dirty="0">
                <a:latin typeface="Huawei Sans" panose="020C0503030203020204" pitchFamily="34" charset="0"/>
              </a:rPr>
              <a:t>Local version control system:</a:t>
            </a:r>
            <a:endParaRPr lang="en-US" altLang="zh-CN" sz="1400" dirty="0">
              <a:latin typeface="Huawei Sans" panose="020C0503030203020204" pitchFamily="34" charset="0"/>
            </a:endParaRPr>
          </a:p>
          <a:p>
            <a:pPr marL="290513" fontAlgn="ctr">
              <a:lnSpc>
                <a:spcPct val="150000"/>
              </a:lnSpc>
            </a:pPr>
            <a:r>
              <a:rPr lang="en-US" sz="1400" dirty="0">
                <a:latin typeface="Huawei Sans" panose="020C0503030203020204" pitchFamily="34" charset="0"/>
              </a:rPr>
              <a:t>Drawback: All files are stored on </a:t>
            </a:r>
            <a:r>
              <a:rPr lang="en-US" altLang="zh-CN" sz="1400" dirty="0">
                <a:latin typeface="Huawei Sans" panose="020C0503030203020204" pitchFamily="34" charset="0"/>
              </a:rPr>
              <a:t>one </a:t>
            </a:r>
            <a:r>
              <a:rPr lang="en-US" sz="1400" dirty="0">
                <a:latin typeface="Huawei Sans" panose="020C0503030203020204" pitchFamily="34" charset="0"/>
              </a:rPr>
              <a:t>local PC. Multiple users cannot collaborate to work on the files.</a:t>
            </a:r>
            <a:endParaRPr lang="en-US" altLang="zh-CN" sz="1400" dirty="0">
              <a:latin typeface="Huawei Sans" panose="020C0503030203020204" pitchFamily="34" charset="0"/>
            </a:endParaRPr>
          </a:p>
          <a:p>
            <a:pPr fontAlgn="ctr"/>
            <a:endParaRPr lang="en-US" altLang="zh-CN" sz="1400" dirty="0">
              <a:latin typeface="Huawei Sans" panose="020C0503030203020204" pitchFamily="34" charset="0"/>
            </a:endParaRPr>
          </a:p>
          <a:p>
            <a:pPr marL="285750" indent="-285750" fontAlgn="ctr">
              <a:buFont typeface="Arial" panose="020B0604020202020204" pitchFamily="34" charset="0"/>
              <a:buChar char="•"/>
            </a:pPr>
            <a:r>
              <a:rPr lang="en-US" sz="1400" dirty="0">
                <a:latin typeface="Huawei Sans" panose="020C0503030203020204" pitchFamily="34" charset="0"/>
              </a:rPr>
              <a:t>Centralized version control system:</a:t>
            </a:r>
            <a:endParaRPr lang="en-US" altLang="zh-CN" sz="1400" dirty="0">
              <a:latin typeface="Huawei Sans" panose="020C0503030203020204" pitchFamily="34" charset="0"/>
            </a:endParaRPr>
          </a:p>
          <a:p>
            <a:pPr marL="290513" fontAlgn="ctr">
              <a:lnSpc>
                <a:spcPct val="150000"/>
              </a:lnSpc>
            </a:pPr>
            <a:r>
              <a:rPr lang="en-US" sz="1400" dirty="0">
                <a:latin typeface="Huawei Sans" panose="020C0503030203020204" pitchFamily="34" charset="0"/>
              </a:rPr>
              <a:t>Drawback: This system requires network connectivity; therefore, developers are unable to work offline. If the central server fails, developers cannot collaborate and even data lost may occur; therefore, security cannot be assured.</a:t>
            </a:r>
            <a:endParaRPr lang="en-US" altLang="zh-CN" sz="1400" dirty="0">
              <a:latin typeface="Huawei Sans" panose="020C0503030203020204" pitchFamily="34" charset="0"/>
            </a:endParaRPr>
          </a:p>
        </p:txBody>
      </p:sp>
      <p:sp>
        <p:nvSpPr>
          <p:cNvPr id="8" name="文本框 7"/>
          <p:cNvSpPr txBox="1"/>
          <p:nvPr/>
        </p:nvSpPr>
        <p:spPr>
          <a:xfrm>
            <a:off x="6083474" y="4318051"/>
            <a:ext cx="5649913" cy="1277273"/>
          </a:xfrm>
          <a:prstGeom prst="rect">
            <a:avLst/>
          </a:prstGeom>
          <a:solidFill>
            <a:srgbClr val="F4FBFE"/>
          </a:solidFill>
          <a:ln>
            <a:solidFill>
              <a:srgbClr val="99DFF9"/>
            </a:solidFill>
          </a:ln>
        </p:spPr>
        <p:txBody>
          <a:bodyPr wrap="square" rtlCol="0">
            <a:spAutoFit/>
          </a:bodyPr>
          <a:lstStyle/>
          <a:p>
            <a:pPr marL="285750" indent="-285750" fontAlgn="ctr">
              <a:buFont typeface="Arial" panose="020B0604020202020204" pitchFamily="34" charset="0"/>
              <a:buChar char="•"/>
            </a:pPr>
            <a:r>
              <a:rPr lang="en-US" sz="1400" dirty="0">
                <a:latin typeface="Huawei Sans" panose="020C0503030203020204" pitchFamily="34" charset="0"/>
              </a:rPr>
              <a:t>Distributed version control system:</a:t>
            </a:r>
            <a:endParaRPr lang="en-US" altLang="zh-CN" sz="1400" dirty="0">
              <a:latin typeface="Huawei Sans" panose="020C0503030203020204" pitchFamily="34" charset="0"/>
            </a:endParaRPr>
          </a:p>
          <a:p>
            <a:pPr marL="290513" fontAlgn="ctr">
              <a:lnSpc>
                <a:spcPct val="150000"/>
              </a:lnSpc>
            </a:pPr>
            <a:r>
              <a:rPr lang="en-US" sz="1400" dirty="0">
                <a:latin typeface="Huawei Sans" panose="020C0503030203020204" pitchFamily="34" charset="0"/>
              </a:rPr>
              <a:t>This system comes into picture to overcome the preceding drawbacks. Developers clone the version database to their own PCs. In this case, each developer owns all versioned files.</a:t>
            </a:r>
          </a:p>
        </p:txBody>
      </p:sp>
    </p:spTree>
    <p:extLst>
      <p:ext uri="{BB962C8B-B14F-4D97-AF65-F5344CB8AC3E}">
        <p14:creationId xmlns:p14="http://schemas.microsoft.com/office/powerpoint/2010/main" val="22706118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en-US" sz="2000" dirty="0"/>
              <a:t>Basic concepts:</a:t>
            </a:r>
            <a:endParaRPr lang="en-US" altLang="zh-CN" sz="2000" dirty="0"/>
          </a:p>
          <a:p>
            <a:pPr lvl="1"/>
            <a:r>
              <a:rPr lang="en-US" sz="1800" b="1" dirty="0"/>
              <a:t>Remote repository</a:t>
            </a:r>
            <a:r>
              <a:rPr lang="en-US" sz="1800" dirty="0"/>
              <a:t>: a code repository created on the server. It can be described as the heart of the system, where all developers collaborate and store their code.</a:t>
            </a:r>
            <a:endParaRPr lang="en-US" altLang="zh-CN" sz="1800" dirty="0"/>
          </a:p>
          <a:p>
            <a:pPr lvl="1"/>
            <a:r>
              <a:rPr lang="en-US" sz="1800" b="1" dirty="0"/>
              <a:t>Local repository</a:t>
            </a:r>
            <a:r>
              <a:rPr lang="en-US" sz="1800" dirty="0"/>
              <a:t>: a code repository on developers’ local PCs. Developers write code in their local repositories and then push their changes to the remote repository. In addition, they can retrieve code from the remote repository to obtain changes made by other developers.</a:t>
            </a:r>
            <a:endParaRPr lang="en-US" altLang="zh-CN" sz="1800" dirty="0"/>
          </a:p>
          <a:p>
            <a:pPr lvl="1"/>
            <a:r>
              <a:rPr lang="en-US" sz="1800" b="1" dirty="0"/>
              <a:t>Branch</a:t>
            </a:r>
            <a:r>
              <a:rPr lang="en-US" sz="1800" dirty="0"/>
              <a:t>: a copy of code in a repository. Developers can write code in a branch and merge their changes to the target branch. This eliminates the impact on code in branches other than the one that has been checked out during </a:t>
            </a:r>
            <a:r>
              <a:rPr lang="en-US" altLang="zh-CN" sz="1800" dirty="0"/>
              <a:t>feature development.</a:t>
            </a:r>
          </a:p>
          <a:p>
            <a:pPr lvl="1"/>
            <a:r>
              <a:rPr lang="en-US" sz="1800" b="1" dirty="0"/>
              <a:t>Clone</a:t>
            </a:r>
            <a:r>
              <a:rPr lang="en-US" sz="1800" dirty="0"/>
              <a:t>: This operation copies the remote repository to the local PC.</a:t>
            </a:r>
            <a:endParaRPr lang="en-US" altLang="zh-CN" sz="1800" dirty="0"/>
          </a:p>
          <a:p>
            <a:pPr lvl="1"/>
            <a:r>
              <a:rPr lang="en-US" sz="1800" b="1" dirty="0"/>
              <a:t>Push</a:t>
            </a:r>
            <a:r>
              <a:rPr lang="en-US" sz="1800" dirty="0"/>
              <a:t>: This operation integrates changes in the local repository to the remote repository.</a:t>
            </a:r>
            <a:endParaRPr lang="en-US" altLang="zh-CN" sz="1800" dirty="0"/>
          </a:p>
          <a:p>
            <a:endParaRPr lang="en-US" altLang="zh-CN" sz="2000" dirty="0"/>
          </a:p>
        </p:txBody>
      </p:sp>
      <p:sp>
        <p:nvSpPr>
          <p:cNvPr id="3" name="标题 2"/>
          <p:cNvSpPr>
            <a:spLocks noGrp="1"/>
          </p:cNvSpPr>
          <p:nvPr>
            <p:ph type="title"/>
          </p:nvPr>
        </p:nvSpPr>
        <p:spPr/>
        <p:txBody>
          <a:bodyPr/>
          <a:lstStyle/>
          <a:p>
            <a:r>
              <a:rPr lang="en-US"/>
              <a:t>DISTR VCS: </a:t>
            </a:r>
            <a:r>
              <a:rPr lang="en-US" dirty="0"/>
              <a:t>Basic Concepts</a:t>
            </a:r>
            <a:endParaRPr lang="en-US" altLang="zh-CN" dirty="0"/>
          </a:p>
        </p:txBody>
      </p:sp>
    </p:spTree>
    <p:extLst>
      <p:ext uri="{BB962C8B-B14F-4D97-AF65-F5344CB8AC3E}">
        <p14:creationId xmlns:p14="http://schemas.microsoft.com/office/powerpoint/2010/main" val="38344616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文本框 94"/>
          <p:cNvSpPr txBox="1"/>
          <p:nvPr/>
        </p:nvSpPr>
        <p:spPr>
          <a:xfrm>
            <a:off x="2369163" y="4778532"/>
            <a:ext cx="7404543" cy="1569660"/>
          </a:xfrm>
          <a:prstGeom prst="rect">
            <a:avLst/>
          </a:prstGeom>
          <a:solidFill>
            <a:srgbClr val="99DFF9"/>
          </a:solidFill>
        </p:spPr>
        <p:txBody>
          <a:bodyPr wrap="square" rtlCol="0">
            <a:spAutoFit/>
          </a:bodyPr>
          <a:lstStyle>
            <a:defPPr>
              <a:defRPr lang="en-US"/>
            </a:defPPr>
            <a:lvl1pPr>
              <a:defRPr sz="1200"/>
            </a:lvl1pPr>
          </a:lstStyle>
          <a:p>
            <a:endParaRPr lang="en-US" altLang="zh-CN" dirty="0"/>
          </a:p>
          <a:p>
            <a:endParaRPr lang="en-US" altLang="zh-CN" dirty="0"/>
          </a:p>
          <a:p>
            <a:endParaRPr lang="en-US" altLang="zh-CN" dirty="0"/>
          </a:p>
          <a:p>
            <a:endParaRPr lang="en-US" altLang="zh-CN" dirty="0"/>
          </a:p>
          <a:p>
            <a:endParaRPr lang="en-US" altLang="zh-CN" dirty="0"/>
          </a:p>
          <a:p>
            <a:endParaRPr lang="en-US" altLang="zh-CN" dirty="0"/>
          </a:p>
          <a:p>
            <a:endParaRPr lang="en-US" altLang="zh-CN" dirty="0"/>
          </a:p>
          <a:p>
            <a:endParaRPr lang="en-US" altLang="zh-CN" dirty="0"/>
          </a:p>
        </p:txBody>
      </p:sp>
      <p:sp>
        <p:nvSpPr>
          <p:cNvPr id="93" name="文本框 92"/>
          <p:cNvSpPr txBox="1"/>
          <p:nvPr/>
        </p:nvSpPr>
        <p:spPr>
          <a:xfrm>
            <a:off x="2373088" y="3466055"/>
            <a:ext cx="7404543" cy="646331"/>
          </a:xfrm>
          <a:prstGeom prst="rect">
            <a:avLst/>
          </a:prstGeom>
          <a:solidFill>
            <a:srgbClr val="99DFF9"/>
          </a:solidFill>
        </p:spPr>
        <p:txBody>
          <a:bodyPr wrap="square" rtlCol="0">
            <a:spAutoFit/>
          </a:bodyPr>
          <a:lstStyle>
            <a:defPPr>
              <a:defRPr lang="en-US"/>
            </a:defPPr>
            <a:lvl1pPr>
              <a:defRPr sz="1200"/>
            </a:lvl1pPr>
          </a:lstStyle>
          <a:p>
            <a:endParaRPr lang="en-US" altLang="zh-CN" dirty="0"/>
          </a:p>
          <a:p>
            <a:endParaRPr lang="en-US" altLang="zh-CN" dirty="0"/>
          </a:p>
          <a:p>
            <a:endParaRPr lang="en-US" altLang="zh-CN" dirty="0"/>
          </a:p>
        </p:txBody>
      </p:sp>
      <p:sp>
        <p:nvSpPr>
          <p:cNvPr id="4" name="文本框 3"/>
          <p:cNvSpPr txBox="1"/>
          <p:nvPr/>
        </p:nvSpPr>
        <p:spPr>
          <a:xfrm>
            <a:off x="2373088" y="2038143"/>
            <a:ext cx="7404543" cy="923330"/>
          </a:xfrm>
          <a:prstGeom prst="rect">
            <a:avLst/>
          </a:prstGeom>
          <a:solidFill>
            <a:srgbClr val="99DFF9"/>
          </a:solidFill>
        </p:spPr>
        <p:txBody>
          <a:bodyPr wrap="square" rtlCol="0">
            <a:spAutoFit/>
          </a:bodyPr>
          <a:lstStyle>
            <a:defPPr>
              <a:defRPr lang="en-US"/>
            </a:defPPr>
          </a:lstStyle>
          <a:p>
            <a:endParaRPr lang="en-US" altLang="zh-CN" dirty="0"/>
          </a:p>
          <a:p>
            <a:endParaRPr lang="en-US" altLang="zh-CN" dirty="0"/>
          </a:p>
          <a:p>
            <a:endParaRPr lang="en-US" altLang="zh-CN" dirty="0"/>
          </a:p>
        </p:txBody>
      </p:sp>
      <p:sp>
        <p:nvSpPr>
          <p:cNvPr id="63" name="流程图: 终止 62"/>
          <p:cNvSpPr/>
          <p:nvPr/>
        </p:nvSpPr>
        <p:spPr>
          <a:xfrm>
            <a:off x="2648478" y="2221931"/>
            <a:ext cx="1270366" cy="465025"/>
          </a:xfrm>
          <a:prstGeom prst="flowChartTerminator">
            <a:avLst/>
          </a:prstGeom>
          <a:solidFill>
            <a:srgbClr val="8BC9A0"/>
          </a:solidFill>
          <a:ln>
            <a:solidFill>
              <a:schemeClr val="accent1">
                <a:lumMod val="25000"/>
              </a:schemeClr>
            </a:solidFill>
          </a:ln>
        </p:spPr>
        <p:txBody>
          <a:bodyPr wrap="square" rtlCol="0" anchor="ctr">
            <a:noAutofit/>
          </a:bodyPr>
          <a:lstStyle/>
          <a:p>
            <a:pPr algn="ctr" fontAlgn="ctr"/>
            <a:r>
              <a:rPr lang="en-US" sz="1200" dirty="0">
                <a:latin typeface="Huawei Sans" panose="020C0503030203020204" pitchFamily="34" charset="0"/>
              </a:rPr>
              <a:t>Master</a:t>
            </a:r>
            <a:endParaRPr lang="en-US" altLang="zh-CN" sz="1200" dirty="0">
              <a:latin typeface="Huawei Sans" panose="020C0503030203020204" pitchFamily="34" charset="0"/>
              <a:cs typeface="Courier New" panose="02070309020205020404" pitchFamily="49" charset="0"/>
            </a:endParaRPr>
          </a:p>
        </p:txBody>
      </p:sp>
      <p:cxnSp>
        <p:nvCxnSpPr>
          <p:cNvPr id="64" name="直接连接符 63"/>
          <p:cNvCxnSpPr>
            <a:stCxn id="63" idx="3"/>
          </p:cNvCxnSpPr>
          <p:nvPr/>
        </p:nvCxnSpPr>
        <p:spPr bwMode="auto">
          <a:xfrm>
            <a:off x="3918844" y="2454444"/>
            <a:ext cx="5858787" cy="0"/>
          </a:xfrm>
          <a:prstGeom prst="line">
            <a:avLst/>
          </a:prstGeom>
          <a:solidFill>
            <a:schemeClr val="accent1"/>
          </a:solidFill>
          <a:ln w="9525" cap="flat" cmpd="sng" algn="ctr">
            <a:solidFill>
              <a:schemeClr val="tx1"/>
            </a:solidFill>
            <a:prstDash val="dash"/>
            <a:round/>
            <a:headEnd type="none" w="med" len="med"/>
            <a:tailEnd type="none" w="med" len="med"/>
          </a:ln>
          <a:effectLst/>
        </p:spPr>
      </p:cxnSp>
      <p:sp>
        <p:nvSpPr>
          <p:cNvPr id="66" name="流程图: 联系 65"/>
          <p:cNvSpPr/>
          <p:nvPr/>
        </p:nvSpPr>
        <p:spPr>
          <a:xfrm>
            <a:off x="4860857" y="2265566"/>
            <a:ext cx="375017" cy="381600"/>
          </a:xfrm>
          <a:prstGeom prst="flowChartConnector">
            <a:avLst/>
          </a:prstGeom>
          <a:solidFill>
            <a:srgbClr val="8BC9A0"/>
          </a:solidFill>
          <a:ln w="22225">
            <a:solidFill>
              <a:schemeClr val="accent1">
                <a:lumMod val="50000"/>
              </a:schemeClr>
            </a:solidFill>
          </a:ln>
        </p:spPr>
        <p:txBody>
          <a:bodyPr wrap="square" rtlCol="0" anchor="ctr">
            <a:noAutofit/>
          </a:bodyPr>
          <a:lstStyle/>
          <a:p>
            <a:pPr marL="342900" indent="-342900" algn="ctr" fontAlgn="ctr">
              <a:buFont typeface="+mj-lt"/>
              <a:buAutoNum type="arabicPeriod"/>
            </a:pPr>
            <a:endParaRPr lang="en-US" altLang="zh-CN" sz="1600" dirty="0">
              <a:latin typeface="Huawei Sans" panose="020C0503030203020204" pitchFamily="34" charset="0"/>
              <a:ea typeface="+mn-ea"/>
              <a:cs typeface="Courier New" panose="02070309020205020404" pitchFamily="49" charset="0"/>
            </a:endParaRPr>
          </a:p>
        </p:txBody>
      </p:sp>
      <p:sp>
        <p:nvSpPr>
          <p:cNvPr id="67" name="流程图: 终止 66"/>
          <p:cNvSpPr/>
          <p:nvPr/>
        </p:nvSpPr>
        <p:spPr>
          <a:xfrm>
            <a:off x="2658268" y="3673979"/>
            <a:ext cx="1260575" cy="420463"/>
          </a:xfrm>
          <a:prstGeom prst="flowChartTerminator">
            <a:avLst/>
          </a:prstGeom>
          <a:solidFill>
            <a:srgbClr val="8BC9A0"/>
          </a:solidFill>
          <a:ln>
            <a:solidFill>
              <a:schemeClr val="accent1">
                <a:lumMod val="25000"/>
              </a:schemeClr>
            </a:solidFill>
          </a:ln>
        </p:spPr>
        <p:txBody>
          <a:bodyPr wrap="square" rtlCol="0" anchor="ctr">
            <a:noAutofit/>
          </a:bodyPr>
          <a:lstStyle/>
          <a:p>
            <a:pPr algn="ctr" fontAlgn="ctr"/>
            <a:r>
              <a:rPr lang="en-US" sz="1200" dirty="0">
                <a:latin typeface="Huawei Sans" panose="020C0503030203020204" pitchFamily="34" charset="0"/>
              </a:rPr>
              <a:t>Master</a:t>
            </a:r>
            <a:endParaRPr lang="en-US" altLang="zh-CN" sz="1200" dirty="0">
              <a:latin typeface="Huawei Sans" panose="020C0503030203020204" pitchFamily="34" charset="0"/>
              <a:cs typeface="Courier New" panose="02070309020205020404" pitchFamily="49" charset="0"/>
            </a:endParaRPr>
          </a:p>
        </p:txBody>
      </p:sp>
      <p:cxnSp>
        <p:nvCxnSpPr>
          <p:cNvPr id="68" name="直接连接符 67"/>
          <p:cNvCxnSpPr/>
          <p:nvPr/>
        </p:nvCxnSpPr>
        <p:spPr bwMode="auto">
          <a:xfrm flipV="1">
            <a:off x="3918843" y="3875404"/>
            <a:ext cx="5858788" cy="0"/>
          </a:xfrm>
          <a:prstGeom prst="line">
            <a:avLst/>
          </a:prstGeom>
          <a:solidFill>
            <a:schemeClr val="accent1"/>
          </a:solidFill>
          <a:ln w="9525" cap="flat" cmpd="sng" algn="ctr">
            <a:solidFill>
              <a:schemeClr val="tx1"/>
            </a:solidFill>
            <a:prstDash val="dash"/>
            <a:round/>
            <a:headEnd type="none" w="med" len="med"/>
            <a:tailEnd type="none" w="med" len="med"/>
          </a:ln>
          <a:effectLst/>
        </p:spPr>
      </p:cxnSp>
      <p:sp>
        <p:nvSpPr>
          <p:cNvPr id="69" name="流程图: 联系 68"/>
          <p:cNvSpPr/>
          <p:nvPr/>
        </p:nvSpPr>
        <p:spPr>
          <a:xfrm>
            <a:off x="5551577" y="3669794"/>
            <a:ext cx="375017" cy="381600"/>
          </a:xfrm>
          <a:prstGeom prst="flowChartConnector">
            <a:avLst/>
          </a:prstGeom>
          <a:solidFill>
            <a:srgbClr val="8BC9A0"/>
          </a:solidFill>
          <a:ln w="22225">
            <a:solidFill>
              <a:schemeClr val="accent1">
                <a:lumMod val="50000"/>
              </a:schemeClr>
            </a:solidFill>
          </a:ln>
        </p:spPr>
        <p:txBody>
          <a:bodyPr wrap="square" rtlCol="0" anchor="ctr">
            <a:noAutofit/>
          </a:bodyPr>
          <a:lstStyle/>
          <a:p>
            <a:pPr marL="342900" indent="-342900" algn="ctr" fontAlgn="ctr">
              <a:buFont typeface="+mj-lt"/>
              <a:buAutoNum type="arabicPeriod"/>
            </a:pPr>
            <a:endParaRPr lang="en-US" altLang="zh-CN" sz="1600" dirty="0">
              <a:latin typeface="Huawei Sans" panose="020C0503030203020204" pitchFamily="34" charset="0"/>
              <a:ea typeface="+mn-ea"/>
              <a:cs typeface="Courier New" panose="02070309020205020404" pitchFamily="49" charset="0"/>
            </a:endParaRPr>
          </a:p>
        </p:txBody>
      </p:sp>
      <p:sp>
        <p:nvSpPr>
          <p:cNvPr id="70" name="流程图: 终止 69"/>
          <p:cNvSpPr/>
          <p:nvPr/>
        </p:nvSpPr>
        <p:spPr>
          <a:xfrm>
            <a:off x="2658266" y="5016148"/>
            <a:ext cx="1260575" cy="420463"/>
          </a:xfrm>
          <a:prstGeom prst="flowChartTerminator">
            <a:avLst/>
          </a:prstGeom>
          <a:solidFill>
            <a:srgbClr val="8BC9A0"/>
          </a:solidFill>
          <a:ln>
            <a:solidFill>
              <a:schemeClr val="accent1">
                <a:lumMod val="25000"/>
              </a:schemeClr>
            </a:solidFill>
          </a:ln>
        </p:spPr>
        <p:txBody>
          <a:bodyPr wrap="square" rtlCol="0" anchor="ctr">
            <a:noAutofit/>
          </a:bodyPr>
          <a:lstStyle/>
          <a:p>
            <a:pPr algn="ctr" fontAlgn="ctr"/>
            <a:r>
              <a:rPr lang="en-US" sz="1200" dirty="0">
                <a:latin typeface="Huawei Sans" panose="020C0503030203020204" pitchFamily="34" charset="0"/>
              </a:rPr>
              <a:t>Master</a:t>
            </a:r>
            <a:endParaRPr lang="en-US" altLang="zh-CN" sz="1200" dirty="0">
              <a:latin typeface="Huawei Sans" panose="020C0503030203020204" pitchFamily="34" charset="0"/>
              <a:cs typeface="Courier New" panose="02070309020205020404" pitchFamily="49" charset="0"/>
            </a:endParaRPr>
          </a:p>
        </p:txBody>
      </p:sp>
      <p:cxnSp>
        <p:nvCxnSpPr>
          <p:cNvPr id="72" name="直接连接符 71"/>
          <p:cNvCxnSpPr>
            <a:stCxn id="70" idx="3"/>
          </p:cNvCxnSpPr>
          <p:nvPr/>
        </p:nvCxnSpPr>
        <p:spPr bwMode="auto">
          <a:xfrm flipV="1">
            <a:off x="3918841" y="5205503"/>
            <a:ext cx="5858790" cy="0"/>
          </a:xfrm>
          <a:prstGeom prst="line">
            <a:avLst/>
          </a:prstGeom>
          <a:solidFill>
            <a:schemeClr val="accent1"/>
          </a:solidFill>
          <a:ln w="9525" cap="flat" cmpd="sng" algn="ctr">
            <a:solidFill>
              <a:schemeClr val="tx1"/>
            </a:solidFill>
            <a:prstDash val="dash"/>
            <a:round/>
            <a:headEnd type="none" w="med" len="med"/>
            <a:tailEnd type="none" w="med" len="med"/>
          </a:ln>
          <a:effectLst/>
        </p:spPr>
      </p:cxnSp>
      <p:sp>
        <p:nvSpPr>
          <p:cNvPr id="73" name="流程图: 联系 72"/>
          <p:cNvSpPr/>
          <p:nvPr/>
        </p:nvSpPr>
        <p:spPr>
          <a:xfrm>
            <a:off x="5400199" y="5015494"/>
            <a:ext cx="375017" cy="381600"/>
          </a:xfrm>
          <a:prstGeom prst="flowChartConnector">
            <a:avLst/>
          </a:prstGeom>
          <a:solidFill>
            <a:srgbClr val="8BC9A0"/>
          </a:solidFill>
          <a:ln w="22225">
            <a:solidFill>
              <a:schemeClr val="accent1">
                <a:lumMod val="50000"/>
              </a:schemeClr>
            </a:solidFill>
          </a:ln>
        </p:spPr>
        <p:txBody>
          <a:bodyPr wrap="square" rtlCol="0" anchor="ctr">
            <a:noAutofit/>
          </a:bodyPr>
          <a:lstStyle/>
          <a:p>
            <a:pPr marL="342900" indent="-342900" algn="ctr" fontAlgn="ctr">
              <a:buFont typeface="+mj-lt"/>
              <a:buAutoNum type="arabicPeriod"/>
            </a:pPr>
            <a:endParaRPr lang="en-US" altLang="zh-CN" sz="1600" dirty="0">
              <a:latin typeface="Huawei Sans" panose="020C0503030203020204" pitchFamily="34" charset="0"/>
              <a:ea typeface="+mn-ea"/>
              <a:cs typeface="Courier New" panose="02070309020205020404" pitchFamily="49" charset="0"/>
            </a:endParaRPr>
          </a:p>
        </p:txBody>
      </p:sp>
      <p:sp>
        <p:nvSpPr>
          <p:cNvPr id="141" name="流程图: 联系 140"/>
          <p:cNvSpPr/>
          <p:nvPr/>
        </p:nvSpPr>
        <p:spPr>
          <a:xfrm>
            <a:off x="7137689" y="2265566"/>
            <a:ext cx="375017" cy="381600"/>
          </a:xfrm>
          <a:prstGeom prst="flowChartConnector">
            <a:avLst/>
          </a:prstGeom>
          <a:solidFill>
            <a:srgbClr val="8BC9A0"/>
          </a:solidFill>
          <a:ln w="22225">
            <a:solidFill>
              <a:schemeClr val="accent1">
                <a:lumMod val="50000"/>
              </a:schemeClr>
            </a:solidFill>
          </a:ln>
        </p:spPr>
        <p:txBody>
          <a:bodyPr wrap="square" rtlCol="0" anchor="ctr">
            <a:noAutofit/>
          </a:bodyPr>
          <a:lstStyle/>
          <a:p>
            <a:pPr marL="342900" indent="-342900" algn="ctr" fontAlgn="ctr">
              <a:buFont typeface="+mj-lt"/>
              <a:buAutoNum type="arabicPeriod"/>
            </a:pPr>
            <a:endParaRPr lang="en-US" altLang="zh-CN" sz="1600" dirty="0">
              <a:latin typeface="Huawei Sans" panose="020C0503030203020204" pitchFamily="34" charset="0"/>
              <a:ea typeface="+mn-ea"/>
              <a:cs typeface="Courier New" panose="02070309020205020404" pitchFamily="49" charset="0"/>
            </a:endParaRPr>
          </a:p>
        </p:txBody>
      </p:sp>
      <p:sp>
        <p:nvSpPr>
          <p:cNvPr id="143" name="流程图: 联系 142"/>
          <p:cNvSpPr/>
          <p:nvPr/>
        </p:nvSpPr>
        <p:spPr>
          <a:xfrm>
            <a:off x="7215669" y="5015494"/>
            <a:ext cx="375017" cy="381600"/>
          </a:xfrm>
          <a:prstGeom prst="flowChartConnector">
            <a:avLst/>
          </a:prstGeom>
          <a:solidFill>
            <a:srgbClr val="8BC9A0"/>
          </a:solidFill>
          <a:ln w="22225">
            <a:solidFill>
              <a:schemeClr val="accent1">
                <a:lumMod val="50000"/>
              </a:schemeClr>
            </a:solidFill>
          </a:ln>
        </p:spPr>
        <p:txBody>
          <a:bodyPr wrap="square" rtlCol="0" anchor="ctr">
            <a:noAutofit/>
          </a:bodyPr>
          <a:lstStyle/>
          <a:p>
            <a:pPr marL="342900" indent="-342900" algn="ctr" fontAlgn="ctr">
              <a:buFont typeface="+mj-lt"/>
              <a:buAutoNum type="arabicPeriod"/>
            </a:pPr>
            <a:endParaRPr lang="en-US" altLang="zh-CN" sz="1600" dirty="0">
              <a:latin typeface="Huawei Sans" panose="020C0503030203020204" pitchFamily="34" charset="0"/>
              <a:ea typeface="+mn-ea"/>
              <a:cs typeface="Courier New" panose="02070309020205020404" pitchFamily="49" charset="0"/>
            </a:endParaRPr>
          </a:p>
        </p:txBody>
      </p:sp>
      <p:cxnSp>
        <p:nvCxnSpPr>
          <p:cNvPr id="155" name="直接箭头连接符 154"/>
          <p:cNvCxnSpPr/>
          <p:nvPr/>
        </p:nvCxnSpPr>
        <p:spPr bwMode="auto">
          <a:xfrm>
            <a:off x="5235874" y="2456366"/>
            <a:ext cx="1901815" cy="0"/>
          </a:xfrm>
          <a:prstGeom prst="straightConnector1">
            <a:avLst/>
          </a:prstGeom>
          <a:solidFill>
            <a:schemeClr val="accent1"/>
          </a:solidFill>
          <a:ln w="28575" cap="flat" cmpd="sng" algn="ctr">
            <a:solidFill>
              <a:schemeClr val="accent3">
                <a:lumMod val="50000"/>
              </a:schemeClr>
            </a:solidFill>
            <a:prstDash val="solid"/>
            <a:round/>
            <a:headEnd type="none" w="med" len="med"/>
            <a:tailEnd type="triangle"/>
          </a:ln>
          <a:effectLst/>
        </p:spPr>
      </p:cxnSp>
      <p:cxnSp>
        <p:nvCxnSpPr>
          <p:cNvPr id="156" name="直接箭头连接符 155"/>
          <p:cNvCxnSpPr/>
          <p:nvPr/>
        </p:nvCxnSpPr>
        <p:spPr bwMode="auto">
          <a:xfrm>
            <a:off x="7512706" y="2456366"/>
            <a:ext cx="1213714" cy="0"/>
          </a:xfrm>
          <a:prstGeom prst="straightConnector1">
            <a:avLst/>
          </a:prstGeom>
          <a:solidFill>
            <a:schemeClr val="accent1"/>
          </a:solidFill>
          <a:ln w="28575" cap="flat" cmpd="sng" algn="ctr">
            <a:solidFill>
              <a:schemeClr val="accent3">
                <a:lumMod val="50000"/>
              </a:schemeClr>
            </a:solidFill>
            <a:prstDash val="solid"/>
            <a:round/>
            <a:headEnd type="none" w="med" len="med"/>
            <a:tailEnd type="triangle"/>
          </a:ln>
          <a:effectLst/>
        </p:spPr>
      </p:cxnSp>
      <p:cxnSp>
        <p:nvCxnSpPr>
          <p:cNvPr id="157" name="直接箭头连接符 156"/>
          <p:cNvCxnSpPr>
            <a:stCxn id="73" idx="5"/>
            <a:endCxn id="106" idx="1"/>
          </p:cNvCxnSpPr>
          <p:nvPr/>
        </p:nvCxnSpPr>
        <p:spPr bwMode="auto">
          <a:xfrm>
            <a:off x="5720296" y="5341210"/>
            <a:ext cx="521405" cy="418103"/>
          </a:xfrm>
          <a:prstGeom prst="straightConnector1">
            <a:avLst/>
          </a:prstGeom>
          <a:solidFill>
            <a:schemeClr val="accent1"/>
          </a:solidFill>
          <a:ln w="28575" cap="flat" cmpd="sng" algn="ctr">
            <a:solidFill>
              <a:schemeClr val="accent3">
                <a:lumMod val="50000"/>
              </a:schemeClr>
            </a:solidFill>
            <a:prstDash val="solid"/>
            <a:round/>
            <a:headEnd type="none" w="med" len="med"/>
            <a:tailEnd type="triangle"/>
          </a:ln>
          <a:effectLst/>
        </p:spPr>
      </p:cxnSp>
      <p:cxnSp>
        <p:nvCxnSpPr>
          <p:cNvPr id="158" name="直接箭头连接符 157"/>
          <p:cNvCxnSpPr>
            <a:stCxn id="83" idx="0"/>
          </p:cNvCxnSpPr>
          <p:nvPr/>
        </p:nvCxnSpPr>
        <p:spPr bwMode="auto">
          <a:xfrm flipV="1">
            <a:off x="6893030" y="2642096"/>
            <a:ext cx="409507" cy="1027698"/>
          </a:xfrm>
          <a:prstGeom prst="straightConnector1">
            <a:avLst/>
          </a:prstGeom>
          <a:solidFill>
            <a:schemeClr val="accent1"/>
          </a:solidFill>
          <a:ln w="28575" cap="flat" cmpd="sng" algn="ctr">
            <a:solidFill>
              <a:schemeClr val="accent3">
                <a:lumMod val="50000"/>
              </a:schemeClr>
            </a:solidFill>
            <a:prstDash val="solid"/>
            <a:round/>
            <a:headEnd type="none" w="med" len="med"/>
            <a:tailEnd type="triangle"/>
          </a:ln>
          <a:effectLst/>
        </p:spPr>
      </p:cxnSp>
      <p:cxnSp>
        <p:nvCxnSpPr>
          <p:cNvPr id="159" name="直接箭头连接符 158"/>
          <p:cNvCxnSpPr>
            <a:stCxn id="66" idx="3"/>
            <a:endCxn id="73" idx="1"/>
          </p:cNvCxnSpPr>
          <p:nvPr/>
        </p:nvCxnSpPr>
        <p:spPr bwMode="auto">
          <a:xfrm>
            <a:off x="4915777" y="2591282"/>
            <a:ext cx="539342" cy="2480096"/>
          </a:xfrm>
          <a:prstGeom prst="straightConnector1">
            <a:avLst/>
          </a:prstGeom>
          <a:solidFill>
            <a:schemeClr val="accent1"/>
          </a:solidFill>
          <a:ln w="28575" cap="flat" cmpd="sng" algn="ctr">
            <a:solidFill>
              <a:schemeClr val="accent3">
                <a:lumMod val="50000"/>
              </a:schemeClr>
            </a:solidFill>
            <a:prstDash val="solid"/>
            <a:round/>
            <a:headEnd type="none" w="med" len="med"/>
            <a:tailEnd type="triangle"/>
          </a:ln>
          <a:effectLst/>
        </p:spPr>
      </p:cxnSp>
      <p:cxnSp>
        <p:nvCxnSpPr>
          <p:cNvPr id="166" name="直接箭头连接符 165"/>
          <p:cNvCxnSpPr>
            <a:stCxn id="73" idx="6"/>
            <a:endCxn id="143" idx="2"/>
          </p:cNvCxnSpPr>
          <p:nvPr/>
        </p:nvCxnSpPr>
        <p:spPr bwMode="auto">
          <a:xfrm>
            <a:off x="5775216" y="5206294"/>
            <a:ext cx="1440453" cy="0"/>
          </a:xfrm>
          <a:prstGeom prst="straightConnector1">
            <a:avLst/>
          </a:prstGeom>
          <a:solidFill>
            <a:schemeClr val="accent1"/>
          </a:solidFill>
          <a:ln w="28575" cap="flat" cmpd="sng" algn="ctr">
            <a:solidFill>
              <a:schemeClr val="accent3">
                <a:lumMod val="50000"/>
              </a:schemeClr>
            </a:solidFill>
            <a:prstDash val="solid"/>
            <a:round/>
            <a:headEnd type="none" w="med" len="med"/>
            <a:tailEnd type="triangle"/>
          </a:ln>
          <a:effectLst/>
        </p:spPr>
      </p:cxnSp>
      <p:sp>
        <p:nvSpPr>
          <p:cNvPr id="176" name="矩形 175"/>
          <p:cNvSpPr/>
          <p:nvPr/>
        </p:nvSpPr>
        <p:spPr>
          <a:xfrm>
            <a:off x="2858024" y="1671106"/>
            <a:ext cx="655949" cy="307777"/>
          </a:xfrm>
          <a:prstGeom prst="rect">
            <a:avLst/>
          </a:prstGeom>
        </p:spPr>
        <p:txBody>
          <a:bodyPr wrap="none">
            <a:noAutofit/>
          </a:bodyPr>
          <a:lstStyle/>
          <a:p>
            <a:pPr fontAlgn="ctr"/>
            <a:r>
              <a:rPr lang="en-US" sz="1400" dirty="0">
                <a:solidFill>
                  <a:schemeClr val="tx2">
                    <a:lumMod val="60000"/>
                    <a:lumOff val="40000"/>
                  </a:schemeClr>
                </a:solidFill>
                <a:latin typeface="Huawei Sans" panose="020C0503030203020204" pitchFamily="34" charset="0"/>
              </a:rPr>
              <a:t>origin</a:t>
            </a:r>
            <a:endParaRPr lang="en-US" altLang="zh-CN" sz="1400" dirty="0">
              <a:latin typeface="Huawei Sans" panose="020C0503030203020204" pitchFamily="34" charset="0"/>
            </a:endParaRPr>
          </a:p>
        </p:txBody>
      </p:sp>
      <p:sp>
        <p:nvSpPr>
          <p:cNvPr id="7" name="文本框 6"/>
          <p:cNvSpPr txBox="1"/>
          <p:nvPr/>
        </p:nvSpPr>
        <p:spPr>
          <a:xfrm>
            <a:off x="2369163" y="1716313"/>
            <a:ext cx="2468634" cy="276999"/>
          </a:xfrm>
          <a:prstGeom prst="rect">
            <a:avLst/>
          </a:prstGeom>
          <a:solidFill>
            <a:srgbClr val="99DFF9"/>
          </a:solidFill>
        </p:spPr>
        <p:txBody>
          <a:bodyPr wrap="square" rtlCol="0">
            <a:spAutoFit/>
          </a:bodyPr>
          <a:lstStyle>
            <a:defPPr>
              <a:defRPr lang="en-US"/>
            </a:defPPr>
          </a:lstStyle>
          <a:p>
            <a:r>
              <a:rPr lang="en-US" sz="1200" dirty="0"/>
              <a:t>Remote repository</a:t>
            </a:r>
          </a:p>
        </p:txBody>
      </p:sp>
      <p:sp>
        <p:nvSpPr>
          <p:cNvPr id="83" name="流程图: 联系 82"/>
          <p:cNvSpPr/>
          <p:nvPr/>
        </p:nvSpPr>
        <p:spPr>
          <a:xfrm>
            <a:off x="6705521" y="3669794"/>
            <a:ext cx="375017" cy="381600"/>
          </a:xfrm>
          <a:prstGeom prst="flowChartConnector">
            <a:avLst/>
          </a:prstGeom>
          <a:solidFill>
            <a:srgbClr val="8BC9A0"/>
          </a:solidFill>
          <a:ln w="22225">
            <a:solidFill>
              <a:schemeClr val="accent1">
                <a:lumMod val="50000"/>
              </a:schemeClr>
            </a:solidFill>
          </a:ln>
        </p:spPr>
        <p:txBody>
          <a:bodyPr wrap="square" rtlCol="0" anchor="ctr">
            <a:noAutofit/>
          </a:bodyPr>
          <a:lstStyle/>
          <a:p>
            <a:pPr marL="342900" indent="-342900" algn="ctr" fontAlgn="ctr">
              <a:buFont typeface="+mj-lt"/>
              <a:buAutoNum type="arabicPeriod"/>
            </a:pPr>
            <a:endParaRPr lang="en-US" altLang="zh-CN" sz="1600" dirty="0">
              <a:latin typeface="Huawei Sans" panose="020C0503030203020204" pitchFamily="34" charset="0"/>
              <a:ea typeface="+mn-ea"/>
              <a:cs typeface="Courier New" panose="02070309020205020404" pitchFamily="49" charset="0"/>
            </a:endParaRPr>
          </a:p>
        </p:txBody>
      </p:sp>
      <p:cxnSp>
        <p:nvCxnSpPr>
          <p:cNvPr id="88" name="直接箭头连接符 87"/>
          <p:cNvCxnSpPr/>
          <p:nvPr/>
        </p:nvCxnSpPr>
        <p:spPr bwMode="auto">
          <a:xfrm>
            <a:off x="5926594" y="3870119"/>
            <a:ext cx="778927" cy="0"/>
          </a:xfrm>
          <a:prstGeom prst="straightConnector1">
            <a:avLst/>
          </a:prstGeom>
          <a:solidFill>
            <a:schemeClr val="accent1"/>
          </a:solidFill>
          <a:ln w="28575" cap="flat" cmpd="sng" algn="ctr">
            <a:solidFill>
              <a:schemeClr val="accent3">
                <a:lumMod val="50000"/>
              </a:schemeClr>
            </a:solidFill>
            <a:prstDash val="solid"/>
            <a:round/>
            <a:headEnd type="none" w="med" len="med"/>
            <a:tailEnd type="triangle"/>
          </a:ln>
          <a:effectLst/>
        </p:spPr>
      </p:cxnSp>
      <p:sp>
        <p:nvSpPr>
          <p:cNvPr id="94" name="文本框 93"/>
          <p:cNvSpPr txBox="1"/>
          <p:nvPr/>
        </p:nvSpPr>
        <p:spPr>
          <a:xfrm>
            <a:off x="2369163" y="3139313"/>
            <a:ext cx="2640336" cy="276999"/>
          </a:xfrm>
          <a:prstGeom prst="rect">
            <a:avLst/>
          </a:prstGeom>
          <a:solidFill>
            <a:srgbClr val="99DFF9"/>
          </a:solidFill>
        </p:spPr>
        <p:txBody>
          <a:bodyPr wrap="square" rtlCol="0">
            <a:spAutoFit/>
          </a:bodyPr>
          <a:lstStyle>
            <a:defPPr>
              <a:defRPr lang="en-US"/>
            </a:defPPr>
            <a:lvl1pPr>
              <a:defRPr sz="1200"/>
            </a:lvl1pPr>
          </a:lstStyle>
          <a:p>
            <a:r>
              <a:rPr lang="en-US" dirty="0"/>
              <a:t>Local repository of developer A</a:t>
            </a:r>
          </a:p>
        </p:txBody>
      </p:sp>
      <p:sp>
        <p:nvSpPr>
          <p:cNvPr id="96" name="文本框 95"/>
          <p:cNvSpPr txBox="1"/>
          <p:nvPr/>
        </p:nvSpPr>
        <p:spPr>
          <a:xfrm>
            <a:off x="2369163" y="4471139"/>
            <a:ext cx="2822330" cy="276999"/>
          </a:xfrm>
          <a:prstGeom prst="rect">
            <a:avLst/>
          </a:prstGeom>
          <a:solidFill>
            <a:srgbClr val="99DFF9"/>
          </a:solidFill>
        </p:spPr>
        <p:txBody>
          <a:bodyPr wrap="square" rtlCol="0">
            <a:spAutoFit/>
          </a:bodyPr>
          <a:lstStyle>
            <a:defPPr>
              <a:defRPr lang="en-US"/>
            </a:defPPr>
            <a:lvl1pPr>
              <a:defRPr sz="1200"/>
            </a:lvl1pPr>
          </a:lstStyle>
          <a:p>
            <a:r>
              <a:rPr lang="en-US" dirty="0"/>
              <a:t>Local repository of developer B</a:t>
            </a:r>
          </a:p>
        </p:txBody>
      </p:sp>
      <p:sp>
        <p:nvSpPr>
          <p:cNvPr id="104" name="流程图: 终止 103"/>
          <p:cNvSpPr/>
          <p:nvPr/>
        </p:nvSpPr>
        <p:spPr>
          <a:xfrm>
            <a:off x="2658268" y="5702658"/>
            <a:ext cx="1247672" cy="420463"/>
          </a:xfrm>
          <a:prstGeom prst="flowChartTerminator">
            <a:avLst/>
          </a:prstGeom>
          <a:solidFill>
            <a:srgbClr val="00B0F0"/>
          </a:solidFill>
          <a:ln>
            <a:solidFill>
              <a:schemeClr val="accent1">
                <a:lumMod val="25000"/>
              </a:schemeClr>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latin typeface="Huawei Sans" panose="020C0503030203020204" pitchFamily="34" charset="0"/>
              </a:rPr>
              <a:t>Feature</a:t>
            </a:r>
            <a:endParaRPr lang="en-US" altLang="zh-CN" sz="1200" dirty="0">
              <a:latin typeface="Huawei Sans" panose="020C0503030203020204" pitchFamily="34" charset="0"/>
              <a:cs typeface="Courier New" panose="02070309020205020404" pitchFamily="49" charset="0"/>
            </a:endParaRPr>
          </a:p>
        </p:txBody>
      </p:sp>
      <p:cxnSp>
        <p:nvCxnSpPr>
          <p:cNvPr id="105" name="直接连接符 104"/>
          <p:cNvCxnSpPr/>
          <p:nvPr/>
        </p:nvCxnSpPr>
        <p:spPr bwMode="auto">
          <a:xfrm flipV="1">
            <a:off x="3905940" y="5903954"/>
            <a:ext cx="5858790" cy="0"/>
          </a:xfrm>
          <a:prstGeom prst="line">
            <a:avLst/>
          </a:prstGeom>
          <a:solidFill>
            <a:schemeClr val="accent1"/>
          </a:solidFill>
          <a:ln w="9525" cap="flat" cmpd="sng" algn="ctr">
            <a:solidFill>
              <a:schemeClr val="tx1"/>
            </a:solidFill>
            <a:prstDash val="dash"/>
            <a:round/>
            <a:headEnd type="none" w="med" len="med"/>
            <a:tailEnd type="none" w="med" len="med"/>
          </a:ln>
          <a:effectLst/>
        </p:spPr>
      </p:cxnSp>
      <p:sp>
        <p:nvSpPr>
          <p:cNvPr id="106" name="流程图: 联系 105"/>
          <p:cNvSpPr/>
          <p:nvPr/>
        </p:nvSpPr>
        <p:spPr>
          <a:xfrm>
            <a:off x="6186781" y="5703429"/>
            <a:ext cx="375017" cy="381600"/>
          </a:xfrm>
          <a:prstGeom prst="flowChartConnector">
            <a:avLst/>
          </a:prstGeom>
          <a:solidFill>
            <a:srgbClr val="00B0F0"/>
          </a:solidFill>
          <a:ln w="22225">
            <a:solidFill>
              <a:schemeClr val="accent1">
                <a:lumMod val="50000"/>
              </a:schemeClr>
            </a:solidFill>
          </a:ln>
        </p:spPr>
        <p:txBody>
          <a:bodyPr wrap="square" rtlCol="0" anchor="ctr">
            <a:noAutofit/>
          </a:bodyPr>
          <a:lstStyle/>
          <a:p>
            <a:pPr marL="342900" indent="-342900" algn="ctr" fontAlgn="ctr">
              <a:buFont typeface="+mj-lt"/>
              <a:buAutoNum type="arabicPeriod"/>
            </a:pPr>
            <a:endParaRPr lang="en-US" altLang="zh-CN" sz="1600" dirty="0">
              <a:latin typeface="Huawei Sans" panose="020C0503030203020204" pitchFamily="34" charset="0"/>
              <a:ea typeface="+mn-ea"/>
              <a:cs typeface="Courier New" panose="02070309020205020404" pitchFamily="49" charset="0"/>
            </a:endParaRPr>
          </a:p>
        </p:txBody>
      </p:sp>
      <p:cxnSp>
        <p:nvCxnSpPr>
          <p:cNvPr id="113" name="直接箭头连接符 112"/>
          <p:cNvCxnSpPr>
            <a:stCxn id="106" idx="7"/>
            <a:endCxn id="143" idx="3"/>
          </p:cNvCxnSpPr>
          <p:nvPr/>
        </p:nvCxnSpPr>
        <p:spPr bwMode="auto">
          <a:xfrm flipV="1">
            <a:off x="6506878" y="5341210"/>
            <a:ext cx="763711" cy="418103"/>
          </a:xfrm>
          <a:prstGeom prst="straightConnector1">
            <a:avLst/>
          </a:prstGeom>
          <a:solidFill>
            <a:schemeClr val="accent1"/>
          </a:solidFill>
          <a:ln w="28575" cap="flat" cmpd="sng" algn="ctr">
            <a:solidFill>
              <a:schemeClr val="accent3">
                <a:lumMod val="50000"/>
              </a:schemeClr>
            </a:solidFill>
            <a:prstDash val="solid"/>
            <a:round/>
            <a:headEnd type="none" w="med" len="med"/>
            <a:tailEnd type="triangle"/>
          </a:ln>
          <a:effectLst/>
        </p:spPr>
      </p:cxnSp>
      <p:cxnSp>
        <p:nvCxnSpPr>
          <p:cNvPr id="117" name="直接箭头连接符 116"/>
          <p:cNvCxnSpPr>
            <a:stCxn id="66" idx="4"/>
            <a:endCxn id="69" idx="1"/>
          </p:cNvCxnSpPr>
          <p:nvPr/>
        </p:nvCxnSpPr>
        <p:spPr bwMode="auto">
          <a:xfrm>
            <a:off x="5048366" y="2647166"/>
            <a:ext cx="558131" cy="1078512"/>
          </a:xfrm>
          <a:prstGeom prst="straightConnector1">
            <a:avLst/>
          </a:prstGeom>
          <a:solidFill>
            <a:schemeClr val="accent1"/>
          </a:solidFill>
          <a:ln w="28575" cap="flat" cmpd="sng" algn="ctr">
            <a:solidFill>
              <a:schemeClr val="accent3">
                <a:lumMod val="50000"/>
              </a:schemeClr>
            </a:solidFill>
            <a:prstDash val="solid"/>
            <a:round/>
            <a:headEnd type="none" w="med" len="med"/>
            <a:tailEnd type="triangle"/>
          </a:ln>
          <a:effectLst/>
        </p:spPr>
      </p:cxnSp>
      <p:sp>
        <p:nvSpPr>
          <p:cNvPr id="124" name="流程图: 联系 123"/>
          <p:cNvSpPr/>
          <p:nvPr/>
        </p:nvSpPr>
        <p:spPr>
          <a:xfrm>
            <a:off x="8742280" y="2265566"/>
            <a:ext cx="375017" cy="381600"/>
          </a:xfrm>
          <a:prstGeom prst="flowChartConnector">
            <a:avLst/>
          </a:prstGeom>
          <a:solidFill>
            <a:srgbClr val="8BC9A0"/>
          </a:solidFill>
          <a:ln w="22225">
            <a:solidFill>
              <a:schemeClr val="accent1">
                <a:lumMod val="50000"/>
              </a:schemeClr>
            </a:solidFill>
          </a:ln>
        </p:spPr>
        <p:txBody>
          <a:bodyPr wrap="square" rtlCol="0" anchor="ctr">
            <a:noAutofit/>
          </a:bodyPr>
          <a:lstStyle/>
          <a:p>
            <a:pPr marL="342900" indent="-342900" algn="ctr" fontAlgn="ctr">
              <a:buFont typeface="+mj-lt"/>
              <a:buAutoNum type="arabicPeriod"/>
            </a:pPr>
            <a:endParaRPr lang="en-US" altLang="zh-CN" sz="1600" dirty="0">
              <a:latin typeface="Huawei Sans" panose="020C0503030203020204" pitchFamily="34" charset="0"/>
              <a:ea typeface="+mn-ea"/>
              <a:cs typeface="Courier New" panose="02070309020205020404" pitchFamily="49" charset="0"/>
            </a:endParaRPr>
          </a:p>
        </p:txBody>
      </p:sp>
      <p:cxnSp>
        <p:nvCxnSpPr>
          <p:cNvPr id="126" name="直接箭头连接符 125"/>
          <p:cNvCxnSpPr>
            <a:stCxn id="143" idx="7"/>
            <a:endCxn id="124" idx="3"/>
          </p:cNvCxnSpPr>
          <p:nvPr/>
        </p:nvCxnSpPr>
        <p:spPr bwMode="auto">
          <a:xfrm flipV="1">
            <a:off x="7535766" y="2591282"/>
            <a:ext cx="1261434" cy="2480096"/>
          </a:xfrm>
          <a:prstGeom prst="straightConnector1">
            <a:avLst/>
          </a:prstGeom>
          <a:solidFill>
            <a:schemeClr val="accent1"/>
          </a:solidFill>
          <a:ln w="28575" cap="flat" cmpd="sng" algn="ctr">
            <a:solidFill>
              <a:schemeClr val="accent3">
                <a:lumMod val="50000"/>
              </a:schemeClr>
            </a:solidFill>
            <a:prstDash val="solid"/>
            <a:round/>
            <a:headEnd type="none" w="med" len="med"/>
            <a:tailEnd type="triangle"/>
          </a:ln>
          <a:effectLst/>
        </p:spPr>
      </p:cxnSp>
      <p:sp>
        <p:nvSpPr>
          <p:cNvPr id="55" name="文本框 54"/>
          <p:cNvSpPr txBox="1"/>
          <p:nvPr/>
        </p:nvSpPr>
        <p:spPr>
          <a:xfrm>
            <a:off x="4424681" y="5449873"/>
            <a:ext cx="1528858" cy="276999"/>
          </a:xfrm>
          <a:prstGeom prst="rect">
            <a:avLst/>
          </a:prstGeom>
          <a:noFill/>
        </p:spPr>
        <p:txBody>
          <a:bodyPr wrap="square" rtlCol="0">
            <a:noAutofit/>
          </a:bodyPr>
          <a:lstStyle/>
          <a:p>
            <a:pPr fontAlgn="ctr"/>
            <a:r>
              <a:rPr lang="en-US" sz="1200" dirty="0">
                <a:latin typeface="Huawei Sans" panose="020C0503030203020204" pitchFamily="34" charset="0"/>
              </a:rPr>
              <a:t>Create a branch.</a:t>
            </a:r>
          </a:p>
        </p:txBody>
      </p:sp>
      <p:sp>
        <p:nvSpPr>
          <p:cNvPr id="131" name="文本框 130"/>
          <p:cNvSpPr txBox="1"/>
          <p:nvPr/>
        </p:nvSpPr>
        <p:spPr>
          <a:xfrm>
            <a:off x="7158605" y="5424873"/>
            <a:ext cx="1567816" cy="461665"/>
          </a:xfrm>
          <a:prstGeom prst="rect">
            <a:avLst/>
          </a:prstGeom>
          <a:noFill/>
        </p:spPr>
        <p:txBody>
          <a:bodyPr wrap="square" rtlCol="0">
            <a:noAutofit/>
          </a:bodyPr>
          <a:lstStyle/>
          <a:p>
            <a:pPr fontAlgn="ctr"/>
            <a:r>
              <a:rPr lang="en-US" sz="1200">
                <a:latin typeface="Huawei Sans" panose="020C0503030203020204" pitchFamily="34" charset="0"/>
              </a:rPr>
              <a:t>Merge branches.</a:t>
            </a:r>
            <a:endParaRPr lang="en-US" sz="1200" dirty="0">
              <a:latin typeface="Huawei Sans" panose="020C0503030203020204" pitchFamily="34" charset="0"/>
            </a:endParaRPr>
          </a:p>
        </p:txBody>
      </p:sp>
      <p:cxnSp>
        <p:nvCxnSpPr>
          <p:cNvPr id="65" name="曲线连接符 64"/>
          <p:cNvCxnSpPr/>
          <p:nvPr/>
        </p:nvCxnSpPr>
        <p:spPr>
          <a:xfrm rot="16200000" flipV="1">
            <a:off x="8123318" y="1386192"/>
            <a:ext cx="8352" cy="1604591"/>
          </a:xfrm>
          <a:prstGeom prst="curvedConnector3">
            <a:avLst>
              <a:gd name="adj1" fmla="val 6616822"/>
            </a:avLst>
          </a:prstGeom>
          <a:solidFill>
            <a:schemeClr val="accent1"/>
          </a:solidFill>
          <a:ln w="28575" cap="flat" cmpd="sng" algn="ctr">
            <a:solidFill>
              <a:schemeClr val="accent3">
                <a:lumMod val="50000"/>
              </a:schemeClr>
            </a:solidFill>
            <a:prstDash val="solid"/>
            <a:round/>
            <a:headEnd type="none" w="med" len="med"/>
            <a:tailEnd type="triangle"/>
          </a:ln>
          <a:effectLst/>
        </p:spPr>
      </p:cxnSp>
      <p:sp>
        <p:nvSpPr>
          <p:cNvPr id="140" name="文本框 139"/>
          <p:cNvSpPr txBox="1"/>
          <p:nvPr/>
        </p:nvSpPr>
        <p:spPr>
          <a:xfrm>
            <a:off x="7345137" y="1185534"/>
            <a:ext cx="1604591" cy="461665"/>
          </a:xfrm>
          <a:prstGeom prst="rect">
            <a:avLst/>
          </a:prstGeom>
          <a:noFill/>
        </p:spPr>
        <p:txBody>
          <a:bodyPr wrap="square" rtlCol="0">
            <a:noAutofit/>
          </a:bodyPr>
          <a:lstStyle/>
          <a:p>
            <a:pPr algn="ctr" fontAlgn="ctr"/>
            <a:r>
              <a:rPr lang="en-US" sz="1200" dirty="0">
                <a:latin typeface="Huawei Sans" panose="020C0503030203020204" pitchFamily="34" charset="0"/>
              </a:rPr>
              <a:t>Roll back to a previous version.</a:t>
            </a:r>
          </a:p>
        </p:txBody>
      </p:sp>
      <p:sp>
        <p:nvSpPr>
          <p:cNvPr id="80" name="文本框 79"/>
          <p:cNvSpPr txBox="1"/>
          <p:nvPr/>
        </p:nvSpPr>
        <p:spPr>
          <a:xfrm>
            <a:off x="5239750" y="1293894"/>
            <a:ext cx="1927454" cy="461665"/>
          </a:xfrm>
          <a:prstGeom prst="rect">
            <a:avLst/>
          </a:prstGeom>
          <a:noFill/>
        </p:spPr>
        <p:txBody>
          <a:bodyPr wrap="square" rtlCol="0">
            <a:noAutofit/>
          </a:bodyPr>
          <a:lstStyle/>
          <a:p>
            <a:pPr algn="ctr" fontAlgn="ctr"/>
            <a:r>
              <a:rPr lang="en-US" sz="1200" dirty="0">
                <a:latin typeface="Huawei Sans" panose="020C0503030203020204" pitchFamily="34" charset="0"/>
              </a:rPr>
              <a:t>Compare versions to identify differences.</a:t>
            </a:r>
          </a:p>
        </p:txBody>
      </p:sp>
      <p:cxnSp>
        <p:nvCxnSpPr>
          <p:cNvPr id="90" name="直接连接符 89"/>
          <p:cNvCxnSpPr/>
          <p:nvPr/>
        </p:nvCxnSpPr>
        <p:spPr>
          <a:xfrm flipV="1">
            <a:off x="5191493" y="1801556"/>
            <a:ext cx="666472" cy="436694"/>
          </a:xfrm>
          <a:prstGeom prst="line">
            <a:avLst/>
          </a:prstGeom>
          <a:solidFill>
            <a:schemeClr val="accent1"/>
          </a:solidFill>
          <a:ln w="28575" cap="flat" cmpd="sng" algn="ctr">
            <a:solidFill>
              <a:schemeClr val="accent3">
                <a:lumMod val="50000"/>
              </a:schemeClr>
            </a:solidFill>
            <a:prstDash val="solid"/>
            <a:round/>
            <a:headEnd type="none" w="med" len="med"/>
            <a:tailEnd type="none" w="med" len="med"/>
          </a:ln>
          <a:effectLst/>
        </p:spPr>
      </p:cxnSp>
      <p:cxnSp>
        <p:nvCxnSpPr>
          <p:cNvPr id="177" name="直接连接符 176"/>
          <p:cNvCxnSpPr/>
          <p:nvPr/>
        </p:nvCxnSpPr>
        <p:spPr>
          <a:xfrm flipH="1" flipV="1">
            <a:off x="6477357" y="1800901"/>
            <a:ext cx="675033" cy="442848"/>
          </a:xfrm>
          <a:prstGeom prst="line">
            <a:avLst/>
          </a:prstGeom>
          <a:solidFill>
            <a:schemeClr val="accent1"/>
          </a:solidFill>
          <a:ln w="28575" cap="flat" cmpd="sng" algn="ctr">
            <a:solidFill>
              <a:schemeClr val="accent3">
                <a:lumMod val="50000"/>
              </a:schemeClr>
            </a:solidFill>
            <a:prstDash val="solid"/>
            <a:round/>
            <a:headEnd type="none" w="med" len="med"/>
            <a:tailEnd type="none" w="med" len="med"/>
          </a:ln>
          <a:effectLst/>
        </p:spPr>
      </p:cxnSp>
      <p:grpSp>
        <p:nvGrpSpPr>
          <p:cNvPr id="111" name="组合 110"/>
          <p:cNvGrpSpPr/>
          <p:nvPr/>
        </p:nvGrpSpPr>
        <p:grpSpPr>
          <a:xfrm>
            <a:off x="4801412" y="1492427"/>
            <a:ext cx="499789" cy="773139"/>
            <a:chOff x="5530698" y="1457259"/>
            <a:chExt cx="499789" cy="773139"/>
          </a:xfrm>
          <a:solidFill>
            <a:srgbClr val="8BC9A0"/>
          </a:solidFill>
        </p:grpSpPr>
        <p:sp>
          <p:nvSpPr>
            <p:cNvPr id="178" name="圆角矩形 177"/>
            <p:cNvSpPr/>
            <p:nvPr/>
          </p:nvSpPr>
          <p:spPr>
            <a:xfrm>
              <a:off x="5530698" y="1457259"/>
              <a:ext cx="499789" cy="338887"/>
            </a:xfrm>
            <a:prstGeom prst="roundRect">
              <a:avLst/>
            </a:prstGeom>
            <a:grpFill/>
          </p:spPr>
          <p:txBody>
            <a:bodyPr wrap="square" rtlCol="0" anchor="ctr">
              <a:noAutofit/>
            </a:bodyPr>
            <a:lstStyle/>
            <a:p>
              <a:pPr algn="ctr" fontAlgn="ctr"/>
              <a:r>
                <a:rPr lang="en-US" sz="1200" dirty="0">
                  <a:latin typeface="Huawei Sans" panose="020C0503030203020204" pitchFamily="34" charset="0"/>
                </a:rPr>
                <a:t>V1</a:t>
              </a:r>
              <a:endParaRPr lang="en-US" altLang="zh-CN" sz="1200" dirty="0">
                <a:latin typeface="Huawei Sans" panose="020C0503030203020204" pitchFamily="34" charset="0"/>
                <a:cs typeface="Courier New" panose="02070309020205020404" pitchFamily="49" charset="0"/>
              </a:endParaRPr>
            </a:p>
          </p:txBody>
        </p:sp>
        <p:cxnSp>
          <p:nvCxnSpPr>
            <p:cNvPr id="179" name="直接箭头连接符 178"/>
            <p:cNvCxnSpPr>
              <a:stCxn id="178" idx="2"/>
              <a:endCxn id="66" idx="0"/>
            </p:cNvCxnSpPr>
            <p:nvPr/>
          </p:nvCxnSpPr>
          <p:spPr bwMode="auto">
            <a:xfrm flipH="1">
              <a:off x="5777652" y="1796146"/>
              <a:ext cx="2941" cy="434252"/>
            </a:xfrm>
            <a:prstGeom prst="straightConnector1">
              <a:avLst/>
            </a:prstGeom>
            <a:grpFill/>
            <a:ln w="22225" cap="flat" cmpd="sng" algn="ctr">
              <a:solidFill>
                <a:schemeClr val="bg1">
                  <a:lumMod val="65000"/>
                </a:schemeClr>
              </a:solidFill>
              <a:prstDash val="solid"/>
              <a:round/>
              <a:headEnd type="none" w="med" len="med"/>
              <a:tailEnd type="triangle"/>
            </a:ln>
            <a:effectLst/>
          </p:spPr>
        </p:cxnSp>
      </p:grpSp>
      <p:grpSp>
        <p:nvGrpSpPr>
          <p:cNvPr id="180" name="组合 179"/>
          <p:cNvGrpSpPr/>
          <p:nvPr/>
        </p:nvGrpSpPr>
        <p:grpSpPr>
          <a:xfrm>
            <a:off x="7034986" y="1482754"/>
            <a:ext cx="499789" cy="776828"/>
            <a:chOff x="5530698" y="1457259"/>
            <a:chExt cx="499789" cy="776828"/>
          </a:xfrm>
          <a:solidFill>
            <a:srgbClr val="8BC9A0"/>
          </a:solidFill>
        </p:grpSpPr>
        <p:sp>
          <p:nvSpPr>
            <p:cNvPr id="181" name="圆角矩形 180"/>
            <p:cNvSpPr/>
            <p:nvPr/>
          </p:nvSpPr>
          <p:spPr>
            <a:xfrm>
              <a:off x="5530698" y="1457259"/>
              <a:ext cx="499789" cy="338887"/>
            </a:xfrm>
            <a:prstGeom prst="roundRect">
              <a:avLst/>
            </a:prstGeom>
            <a:grpFill/>
          </p:spPr>
          <p:txBody>
            <a:bodyPr wrap="square" rtlCol="0" anchor="ctr">
              <a:noAutofit/>
            </a:bodyPr>
            <a:lstStyle/>
            <a:p>
              <a:pPr algn="ctr" fontAlgn="ctr"/>
              <a:r>
                <a:rPr lang="en-US" sz="1200" dirty="0">
                  <a:latin typeface="Huawei Sans" panose="020C0503030203020204" pitchFamily="34" charset="0"/>
                </a:rPr>
                <a:t>V2</a:t>
              </a:r>
              <a:endParaRPr lang="en-US" altLang="zh-CN" sz="1200" dirty="0">
                <a:latin typeface="Huawei Sans" panose="020C0503030203020204" pitchFamily="34" charset="0"/>
                <a:cs typeface="Courier New" panose="02070309020205020404" pitchFamily="49" charset="0"/>
              </a:endParaRPr>
            </a:p>
          </p:txBody>
        </p:sp>
        <p:cxnSp>
          <p:nvCxnSpPr>
            <p:cNvPr id="182" name="直接箭头连接符 181"/>
            <p:cNvCxnSpPr>
              <a:stCxn id="181" idx="2"/>
            </p:cNvCxnSpPr>
            <p:nvPr/>
          </p:nvCxnSpPr>
          <p:spPr bwMode="auto">
            <a:xfrm>
              <a:off x="5780593" y="1796146"/>
              <a:ext cx="0" cy="437941"/>
            </a:xfrm>
            <a:prstGeom prst="straightConnector1">
              <a:avLst/>
            </a:prstGeom>
            <a:grpFill/>
            <a:ln w="22225" cap="flat" cmpd="sng" algn="ctr">
              <a:solidFill>
                <a:schemeClr val="bg1">
                  <a:lumMod val="65000"/>
                </a:schemeClr>
              </a:solidFill>
              <a:prstDash val="solid"/>
              <a:round/>
              <a:headEnd type="none" w="med" len="med"/>
              <a:tailEnd type="triangle"/>
            </a:ln>
            <a:effectLst/>
          </p:spPr>
        </p:cxnSp>
      </p:grpSp>
      <p:grpSp>
        <p:nvGrpSpPr>
          <p:cNvPr id="183" name="组合 182"/>
          <p:cNvGrpSpPr/>
          <p:nvPr/>
        </p:nvGrpSpPr>
        <p:grpSpPr>
          <a:xfrm>
            <a:off x="8758140" y="1482754"/>
            <a:ext cx="499789" cy="776828"/>
            <a:chOff x="5530698" y="1457259"/>
            <a:chExt cx="499789" cy="776828"/>
          </a:xfrm>
          <a:solidFill>
            <a:srgbClr val="8BC9A0"/>
          </a:solidFill>
        </p:grpSpPr>
        <p:sp>
          <p:nvSpPr>
            <p:cNvPr id="184" name="圆角矩形 183"/>
            <p:cNvSpPr/>
            <p:nvPr/>
          </p:nvSpPr>
          <p:spPr>
            <a:xfrm>
              <a:off x="5530698" y="1457259"/>
              <a:ext cx="499789" cy="338887"/>
            </a:xfrm>
            <a:prstGeom prst="roundRect">
              <a:avLst/>
            </a:prstGeom>
            <a:grpFill/>
          </p:spPr>
          <p:txBody>
            <a:bodyPr wrap="square" rtlCol="0" anchor="ctr">
              <a:noAutofit/>
            </a:bodyPr>
            <a:lstStyle/>
            <a:p>
              <a:pPr algn="ctr" fontAlgn="ctr"/>
              <a:r>
                <a:rPr lang="en-US" sz="1200" dirty="0">
                  <a:latin typeface="Huawei Sans" panose="020C0503030203020204" pitchFamily="34" charset="0"/>
                </a:rPr>
                <a:t>V3</a:t>
              </a:r>
              <a:endParaRPr lang="en-US" altLang="zh-CN" sz="1200" dirty="0">
                <a:latin typeface="Huawei Sans" panose="020C0503030203020204" pitchFamily="34" charset="0"/>
                <a:cs typeface="Courier New" panose="02070309020205020404" pitchFamily="49" charset="0"/>
              </a:endParaRPr>
            </a:p>
          </p:txBody>
        </p:sp>
        <p:cxnSp>
          <p:nvCxnSpPr>
            <p:cNvPr id="185" name="直接箭头连接符 184"/>
            <p:cNvCxnSpPr>
              <a:stCxn id="184" idx="2"/>
            </p:cNvCxnSpPr>
            <p:nvPr/>
          </p:nvCxnSpPr>
          <p:spPr bwMode="auto">
            <a:xfrm>
              <a:off x="5780593" y="1796146"/>
              <a:ext cx="0" cy="437941"/>
            </a:xfrm>
            <a:prstGeom prst="straightConnector1">
              <a:avLst/>
            </a:prstGeom>
            <a:grpFill/>
            <a:ln w="22225" cap="flat" cmpd="sng" algn="ctr">
              <a:solidFill>
                <a:schemeClr val="bg1">
                  <a:lumMod val="65000"/>
                </a:schemeClr>
              </a:solidFill>
              <a:prstDash val="solid"/>
              <a:round/>
              <a:headEnd type="none" w="med" len="med"/>
              <a:tailEnd type="triangle"/>
            </a:ln>
            <a:effectLst/>
          </p:spPr>
        </p:cxnSp>
      </p:grpSp>
      <p:sp>
        <p:nvSpPr>
          <p:cNvPr id="2" name="文本框 1"/>
          <p:cNvSpPr txBox="1"/>
          <p:nvPr/>
        </p:nvSpPr>
        <p:spPr>
          <a:xfrm>
            <a:off x="5333521" y="2919144"/>
            <a:ext cx="908180" cy="307777"/>
          </a:xfrm>
          <a:prstGeom prst="rect">
            <a:avLst/>
          </a:prstGeom>
          <a:noFill/>
        </p:spPr>
        <p:txBody>
          <a:bodyPr wrap="square" rtlCol="0">
            <a:noAutofit/>
          </a:bodyPr>
          <a:lstStyle/>
          <a:p>
            <a:pPr fontAlgn="ctr"/>
            <a:r>
              <a:rPr lang="en-US" sz="1400" dirty="0">
                <a:latin typeface="Huawei Sans" panose="020C0503030203020204" pitchFamily="34" charset="0"/>
              </a:rPr>
              <a:t>Clone</a:t>
            </a:r>
          </a:p>
        </p:txBody>
      </p:sp>
      <p:sp>
        <p:nvSpPr>
          <p:cNvPr id="56" name="文本框 55"/>
          <p:cNvSpPr txBox="1"/>
          <p:nvPr/>
        </p:nvSpPr>
        <p:spPr>
          <a:xfrm>
            <a:off x="5371530" y="4471471"/>
            <a:ext cx="963864" cy="307777"/>
          </a:xfrm>
          <a:prstGeom prst="rect">
            <a:avLst/>
          </a:prstGeom>
          <a:noFill/>
        </p:spPr>
        <p:txBody>
          <a:bodyPr wrap="square" rtlCol="0">
            <a:noAutofit/>
          </a:bodyPr>
          <a:lstStyle/>
          <a:p>
            <a:pPr fontAlgn="ctr"/>
            <a:r>
              <a:rPr lang="en-US" sz="1400" dirty="0">
                <a:latin typeface="Huawei Sans" panose="020C0503030203020204" pitchFamily="34" charset="0"/>
              </a:rPr>
              <a:t>Clone</a:t>
            </a:r>
          </a:p>
        </p:txBody>
      </p:sp>
      <p:sp>
        <p:nvSpPr>
          <p:cNvPr id="57" name="文本框 56"/>
          <p:cNvSpPr txBox="1"/>
          <p:nvPr/>
        </p:nvSpPr>
        <p:spPr>
          <a:xfrm>
            <a:off x="7158604" y="2934275"/>
            <a:ext cx="839204" cy="307777"/>
          </a:xfrm>
          <a:prstGeom prst="rect">
            <a:avLst/>
          </a:prstGeom>
          <a:noFill/>
        </p:spPr>
        <p:txBody>
          <a:bodyPr wrap="square" rtlCol="0">
            <a:noAutofit/>
          </a:bodyPr>
          <a:lstStyle/>
          <a:p>
            <a:pPr fontAlgn="ctr"/>
            <a:r>
              <a:rPr lang="en-US" sz="1400" dirty="0">
                <a:latin typeface="Huawei Sans" panose="020C0503030203020204" pitchFamily="34" charset="0"/>
              </a:rPr>
              <a:t>Push</a:t>
            </a:r>
          </a:p>
        </p:txBody>
      </p:sp>
      <p:sp>
        <p:nvSpPr>
          <p:cNvPr id="60" name="文本框 59"/>
          <p:cNvSpPr txBox="1"/>
          <p:nvPr/>
        </p:nvSpPr>
        <p:spPr>
          <a:xfrm>
            <a:off x="5243372" y="6125623"/>
            <a:ext cx="2281672" cy="276999"/>
          </a:xfrm>
          <a:prstGeom prst="rect">
            <a:avLst/>
          </a:prstGeom>
          <a:noFill/>
        </p:spPr>
        <p:txBody>
          <a:bodyPr wrap="square" rtlCol="0">
            <a:noAutofit/>
          </a:bodyPr>
          <a:lstStyle/>
          <a:p>
            <a:pPr algn="ctr" fontAlgn="ctr"/>
            <a:r>
              <a:rPr lang="en-US" sz="1200" dirty="0">
                <a:latin typeface="Huawei Sans" panose="020C0503030203020204" pitchFamily="34" charset="0"/>
              </a:rPr>
              <a:t>Develop features.</a:t>
            </a:r>
          </a:p>
        </p:txBody>
      </p:sp>
      <p:sp>
        <p:nvSpPr>
          <p:cNvPr id="61" name="标题 2"/>
          <p:cNvSpPr>
            <a:spLocks noGrp="1"/>
          </p:cNvSpPr>
          <p:nvPr>
            <p:ph type="title"/>
          </p:nvPr>
        </p:nvSpPr>
        <p:spPr/>
        <p:txBody>
          <a:bodyPr/>
          <a:lstStyle/>
          <a:p>
            <a:r>
              <a:rPr lang="en-US" altLang="zh-CN"/>
              <a:t>DISTR VCS</a:t>
            </a:r>
            <a:r>
              <a:rPr lang="en-US"/>
              <a:t>: </a:t>
            </a:r>
            <a:r>
              <a:rPr lang="en-US" dirty="0"/>
              <a:t>Fundamentals</a:t>
            </a:r>
            <a:endParaRPr lang="en-US" altLang="zh-CN" dirty="0"/>
          </a:p>
        </p:txBody>
      </p:sp>
    </p:spTree>
    <p:extLst>
      <p:ext uri="{BB962C8B-B14F-4D97-AF65-F5344CB8AC3E}">
        <p14:creationId xmlns:p14="http://schemas.microsoft.com/office/powerpoint/2010/main" val="39622874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pPr fontAlgn="ctr"/>
            <a:r>
              <a:rPr lang="en-US" dirty="0">
                <a:solidFill>
                  <a:schemeClr val="bg1">
                    <a:lumMod val="50000"/>
                  </a:schemeClr>
                </a:solidFill>
                <a:latin typeface="Huawei Sans" panose="020C0503030203020204" pitchFamily="34" charset="0"/>
              </a:rPr>
              <a:t>Version Control Overview</a:t>
            </a:r>
            <a:endParaRPr lang="en-US" altLang="zh-CN" dirty="0">
              <a:solidFill>
                <a:schemeClr val="bg1">
                  <a:lumMod val="50000"/>
                </a:schemeClr>
              </a:solidFill>
              <a:latin typeface="Huawei Sans" panose="020C0503030203020204" pitchFamily="34" charset="0"/>
            </a:endParaRPr>
          </a:p>
          <a:p>
            <a:pPr fontAlgn="ctr"/>
            <a:r>
              <a:rPr lang="en-US" b="1" dirty="0" err="1">
                <a:latin typeface="Huawei Sans" panose="020C0503030203020204" pitchFamily="34" charset="0"/>
              </a:rPr>
              <a:t>Git</a:t>
            </a:r>
            <a:r>
              <a:rPr lang="en-US" b="1" dirty="0">
                <a:latin typeface="Huawei Sans" panose="020C0503030203020204" pitchFamily="34" charset="0"/>
              </a:rPr>
              <a:t> Basic Concepts</a:t>
            </a:r>
            <a:endParaRPr lang="en-US" altLang="zh-CN" b="1" dirty="0">
              <a:latin typeface="Huawei Sans" panose="020C0503030203020204" pitchFamily="34" charset="0"/>
              <a:sym typeface="Huawei Sans" panose="020C0503030203020204" pitchFamily="34" charset="0"/>
            </a:endParaRPr>
          </a:p>
          <a:p>
            <a:pPr fontAlgn="ctr"/>
            <a:r>
              <a:rPr lang="en-US" dirty="0">
                <a:solidFill>
                  <a:schemeClr val="bg1">
                    <a:lumMod val="50000"/>
                  </a:schemeClr>
                </a:solidFill>
                <a:latin typeface="Huawei Sans" panose="020C0503030203020204" pitchFamily="34" charset="0"/>
              </a:rPr>
              <a:t>Basic </a:t>
            </a:r>
            <a:r>
              <a:rPr lang="en-US" dirty="0" err="1">
                <a:solidFill>
                  <a:schemeClr val="bg1">
                    <a:lumMod val="50000"/>
                  </a:schemeClr>
                </a:solidFill>
                <a:latin typeface="Huawei Sans" panose="020C0503030203020204" pitchFamily="34" charset="0"/>
              </a:rPr>
              <a:t>Git</a:t>
            </a:r>
            <a:r>
              <a:rPr lang="en-US" dirty="0">
                <a:solidFill>
                  <a:schemeClr val="bg1">
                    <a:lumMod val="50000"/>
                  </a:schemeClr>
                </a:solidFill>
                <a:latin typeface="Huawei Sans" panose="020C0503030203020204" pitchFamily="34" charset="0"/>
              </a:rPr>
              <a:t> Operations: Clone, Pull, Push, and Merge</a:t>
            </a:r>
          </a:p>
          <a:p>
            <a:pPr fontAlgn="ctr"/>
            <a:r>
              <a:rPr lang="en-US" dirty="0">
                <a:solidFill>
                  <a:schemeClr val="bg1">
                    <a:lumMod val="50000"/>
                  </a:schemeClr>
                </a:solidFill>
                <a:latin typeface="Huawei Sans" panose="020C0503030203020204" pitchFamily="34" charset="0"/>
              </a:rPr>
              <a:t>HUAWEI CLOUD-based Code Hosting</a:t>
            </a:r>
          </a:p>
        </p:txBody>
      </p:sp>
    </p:spTree>
    <p:extLst>
      <p:ext uri="{BB962C8B-B14F-4D97-AF65-F5344CB8AC3E}">
        <p14:creationId xmlns:p14="http://schemas.microsoft.com/office/powerpoint/2010/main" val="8710998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zh-CN" sz="2000" dirty="0" err="1"/>
              <a:t>Git</a:t>
            </a:r>
            <a:r>
              <a:rPr lang="en-US" altLang="zh-CN" sz="2000" dirty="0"/>
              <a:t> is an open-source distributed software version control system for tracking code changes during software development.</a:t>
            </a:r>
          </a:p>
          <a:p>
            <a:r>
              <a:rPr lang="en-US" altLang="zh-CN" sz="2000" dirty="0"/>
              <a:t>It was developed by the open source community led by Linus Torvalds in 2002.</a:t>
            </a:r>
          </a:p>
          <a:p>
            <a:r>
              <a:rPr lang="en-US" altLang="zh-CN" sz="2000" dirty="0"/>
              <a:t>It was originally developed to support the massive open-source code of the Linux kernel.</a:t>
            </a:r>
          </a:p>
          <a:p>
            <a:r>
              <a:rPr lang="en-US" altLang="zh-CN" sz="2000" dirty="0"/>
              <a:t>It was designed based on the following principles:</a:t>
            </a:r>
          </a:p>
          <a:p>
            <a:pPr lvl="1"/>
            <a:r>
              <a:rPr lang="en-US" altLang="zh-CN" sz="1800" dirty="0"/>
              <a:t>Fast and easy to design</a:t>
            </a:r>
          </a:p>
          <a:p>
            <a:pPr lvl="1"/>
            <a:r>
              <a:rPr lang="en-US" altLang="zh-CN" sz="1800" dirty="0"/>
              <a:t>Strong support for non-linear development and thousands of parallel branches</a:t>
            </a:r>
          </a:p>
          <a:p>
            <a:pPr lvl="1"/>
            <a:r>
              <a:rPr lang="en-US" altLang="zh-CN" sz="1800" dirty="0"/>
              <a:t>Fully distributed</a:t>
            </a:r>
          </a:p>
          <a:p>
            <a:pPr lvl="1"/>
            <a:r>
              <a:rPr lang="en-US" altLang="zh-CN" sz="1800" dirty="0"/>
              <a:t>Able to efficiently handle large projects like the Linux kernel</a:t>
            </a:r>
          </a:p>
          <a:p>
            <a:endParaRPr lang="zh-CN" altLang="en-US" sz="2000" dirty="0"/>
          </a:p>
        </p:txBody>
      </p:sp>
      <p:sp>
        <p:nvSpPr>
          <p:cNvPr id="3" name="标题 2"/>
          <p:cNvSpPr>
            <a:spLocks noGrp="1"/>
          </p:cNvSpPr>
          <p:nvPr>
            <p:ph type="title"/>
          </p:nvPr>
        </p:nvSpPr>
        <p:spPr/>
        <p:txBody>
          <a:bodyPr/>
          <a:lstStyle/>
          <a:p>
            <a:r>
              <a:rPr lang="en-US" dirty="0" err="1"/>
              <a:t>Git</a:t>
            </a:r>
            <a:r>
              <a:rPr lang="en-US" dirty="0"/>
              <a:t> Overview</a:t>
            </a:r>
            <a:endParaRPr lang="en-US" altLang="zh-CN" dirty="0"/>
          </a:p>
        </p:txBody>
      </p:sp>
      <p:sp>
        <p:nvSpPr>
          <p:cNvPr id="42" name="内容占位符 2"/>
          <p:cNvSpPr txBox="1">
            <a:spLocks/>
          </p:cNvSpPr>
          <p:nvPr/>
        </p:nvSpPr>
        <p:spPr>
          <a:xfrm>
            <a:off x="675140" y="1701812"/>
            <a:ext cx="10560048" cy="4680000"/>
          </a:xfrm>
          <a:prstGeom prst="rect">
            <a:avLst/>
          </a:prstGeom>
        </p:spPr>
        <p:txBody>
          <a:bodyPr/>
          <a:lstStyle>
            <a:lvl1pPr marL="301625" indent="-301625" algn="l"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mn-cs"/>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fontAlgn="ctr"/>
            <a:endParaRPr lang="en-US" altLang="zh-CN" sz="1800" kern="0" dirty="0">
              <a:latin typeface="Huawei Sans" panose="020C0503030203020204" pitchFamily="34" charset="0"/>
            </a:endParaRPr>
          </a:p>
        </p:txBody>
      </p:sp>
    </p:spTree>
    <p:extLst>
      <p:ext uri="{BB962C8B-B14F-4D97-AF65-F5344CB8AC3E}">
        <p14:creationId xmlns:p14="http://schemas.microsoft.com/office/powerpoint/2010/main" val="30904151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err="1"/>
              <a:t>Git</a:t>
            </a:r>
            <a:r>
              <a:rPr lang="en-US" dirty="0"/>
              <a:t> Application Scenarios</a:t>
            </a:r>
          </a:p>
        </p:txBody>
      </p:sp>
      <p:pic>
        <p:nvPicPr>
          <p:cNvPr id="23" name="图片 22" descr="PC.png"/>
          <p:cNvPicPr>
            <a:picLocks noChangeAspect="1"/>
          </p:cNvPicPr>
          <p:nvPr/>
        </p:nvPicPr>
        <p:blipFill>
          <a:blip r:embed="rId3" cstate="print"/>
          <a:stretch>
            <a:fillRect/>
          </a:stretch>
        </p:blipFill>
        <p:spPr>
          <a:xfrm>
            <a:off x="2292226" y="4562845"/>
            <a:ext cx="705006" cy="541444"/>
          </a:xfrm>
          <a:prstGeom prst="rect">
            <a:avLst/>
          </a:prstGeom>
        </p:spPr>
      </p:pic>
      <p:sp>
        <p:nvSpPr>
          <p:cNvPr id="5" name="文本框 4"/>
          <p:cNvSpPr txBox="1"/>
          <p:nvPr/>
        </p:nvSpPr>
        <p:spPr>
          <a:xfrm>
            <a:off x="2144298" y="5217890"/>
            <a:ext cx="973149" cy="338554"/>
          </a:xfrm>
          <a:prstGeom prst="rect">
            <a:avLst/>
          </a:prstGeom>
          <a:noFill/>
        </p:spPr>
        <p:txBody>
          <a:bodyPr wrap="square" rtlCol="0">
            <a:spAutoFit/>
          </a:bodyPr>
          <a:lstStyle>
            <a:defPPr>
              <a:defRPr lang="en-US"/>
            </a:defPPr>
            <a:lvl1pPr algn="ctr">
              <a:defRPr sz="1000">
                <a:latin typeface="Arial" panose="020C0503030203020204" pitchFamily="34" charset="0"/>
                <a:ea typeface="方正兰亭黑简体" panose="02000000000000000000" pitchFamily="2" charset="-122"/>
              </a:defRPr>
            </a:lvl1pPr>
          </a:lstStyle>
          <a:p>
            <a:pPr fontAlgn="ctr"/>
            <a:r>
              <a:rPr lang="en-US" sz="1600" dirty="0">
                <a:latin typeface="Huawei Sans" panose="020C0503030203020204" pitchFamily="34" charset="0"/>
              </a:rPr>
              <a:t>PC 1</a:t>
            </a:r>
            <a:endParaRPr lang="en-US" altLang="zh-CN" sz="1600" dirty="0">
              <a:latin typeface="Huawei Sans" panose="020C0503030203020204" pitchFamily="34" charset="0"/>
            </a:endParaRPr>
          </a:p>
        </p:txBody>
      </p:sp>
      <p:sp>
        <p:nvSpPr>
          <p:cNvPr id="27" name="文本框 26"/>
          <p:cNvSpPr txBox="1"/>
          <p:nvPr/>
        </p:nvSpPr>
        <p:spPr>
          <a:xfrm>
            <a:off x="2014687" y="5552311"/>
            <a:ext cx="1290670" cy="646331"/>
          </a:xfrm>
          <a:prstGeom prst="rect">
            <a:avLst/>
          </a:prstGeom>
          <a:solidFill>
            <a:srgbClr val="00ADEE"/>
          </a:solidFill>
          <a:ln>
            <a:solidFill>
              <a:srgbClr val="00ADEE"/>
            </a:solidFill>
          </a:ln>
        </p:spPr>
        <p:txBody>
          <a:bodyPr wrap="square" rtlCol="0">
            <a:spAutoFit/>
          </a:bodyPr>
          <a:lstStyle/>
          <a:p>
            <a:pPr algn="ctr" fontAlgn="ctr"/>
            <a:r>
              <a:rPr lang="en-US" dirty="0">
                <a:solidFill>
                  <a:schemeClr val="bg1"/>
                </a:solidFill>
                <a:latin typeface="Huawei Sans" panose="020C0503030203020204" pitchFamily="34" charset="0"/>
              </a:rPr>
              <a:t>Local repository</a:t>
            </a:r>
          </a:p>
        </p:txBody>
      </p:sp>
      <p:pic>
        <p:nvPicPr>
          <p:cNvPr id="31" name="图片 30" descr="PC.png"/>
          <p:cNvPicPr>
            <a:picLocks noChangeAspect="1"/>
          </p:cNvPicPr>
          <p:nvPr/>
        </p:nvPicPr>
        <p:blipFill>
          <a:blip r:embed="rId3" cstate="print"/>
          <a:stretch>
            <a:fillRect/>
          </a:stretch>
        </p:blipFill>
        <p:spPr>
          <a:xfrm>
            <a:off x="4810563" y="4562845"/>
            <a:ext cx="705006" cy="541444"/>
          </a:xfrm>
          <a:prstGeom prst="rect">
            <a:avLst/>
          </a:prstGeom>
        </p:spPr>
      </p:pic>
      <p:sp>
        <p:nvSpPr>
          <p:cNvPr id="32" name="文本框 31"/>
          <p:cNvSpPr txBox="1"/>
          <p:nvPr/>
        </p:nvSpPr>
        <p:spPr>
          <a:xfrm>
            <a:off x="4662635" y="5217890"/>
            <a:ext cx="973149" cy="338554"/>
          </a:xfrm>
          <a:prstGeom prst="rect">
            <a:avLst/>
          </a:prstGeom>
          <a:noFill/>
        </p:spPr>
        <p:txBody>
          <a:bodyPr wrap="square" rtlCol="0">
            <a:spAutoFit/>
          </a:bodyPr>
          <a:lstStyle>
            <a:defPPr>
              <a:defRPr lang="en-US"/>
            </a:defPPr>
            <a:lvl1pPr algn="ctr">
              <a:defRPr sz="1000">
                <a:latin typeface="Arial" panose="020C0503030203020204" pitchFamily="34" charset="0"/>
                <a:ea typeface="方正兰亭黑简体" panose="02000000000000000000" pitchFamily="2" charset="-122"/>
              </a:defRPr>
            </a:lvl1pPr>
          </a:lstStyle>
          <a:p>
            <a:pPr fontAlgn="ctr"/>
            <a:r>
              <a:rPr lang="en-US" sz="1600" dirty="0">
                <a:latin typeface="Huawei Sans" panose="020C0503030203020204" pitchFamily="34" charset="0"/>
              </a:rPr>
              <a:t>PC 2</a:t>
            </a:r>
            <a:endParaRPr lang="en-US" altLang="zh-CN" sz="1600" dirty="0">
              <a:latin typeface="Huawei Sans" panose="020C0503030203020204" pitchFamily="34" charset="0"/>
            </a:endParaRPr>
          </a:p>
        </p:txBody>
      </p:sp>
      <p:sp>
        <p:nvSpPr>
          <p:cNvPr id="29" name="文本框 28"/>
          <p:cNvSpPr txBox="1"/>
          <p:nvPr/>
        </p:nvSpPr>
        <p:spPr>
          <a:xfrm>
            <a:off x="4533024" y="5552311"/>
            <a:ext cx="1290670" cy="646331"/>
          </a:xfrm>
          <a:prstGeom prst="rect">
            <a:avLst/>
          </a:prstGeom>
          <a:solidFill>
            <a:srgbClr val="00ADEE"/>
          </a:solidFill>
          <a:ln>
            <a:solidFill>
              <a:srgbClr val="00ADEE"/>
            </a:solidFill>
          </a:ln>
        </p:spPr>
        <p:txBody>
          <a:bodyPr wrap="square" rtlCol="0">
            <a:spAutoFit/>
          </a:bodyPr>
          <a:lstStyle/>
          <a:p>
            <a:pPr algn="ctr" fontAlgn="ctr"/>
            <a:r>
              <a:rPr lang="en-US" dirty="0">
                <a:solidFill>
                  <a:schemeClr val="bg1"/>
                </a:solidFill>
                <a:latin typeface="Huawei Sans" panose="020C0503030203020204" pitchFamily="34" charset="0"/>
              </a:rPr>
              <a:t>Local repository</a:t>
            </a:r>
          </a:p>
        </p:txBody>
      </p:sp>
      <p:pic>
        <p:nvPicPr>
          <p:cNvPr id="34" name="图片 33" descr="PC.png"/>
          <p:cNvPicPr>
            <a:picLocks noChangeAspect="1"/>
          </p:cNvPicPr>
          <p:nvPr/>
        </p:nvPicPr>
        <p:blipFill>
          <a:blip r:embed="rId3" cstate="print"/>
          <a:stretch>
            <a:fillRect/>
          </a:stretch>
        </p:blipFill>
        <p:spPr>
          <a:xfrm>
            <a:off x="7328900" y="4562845"/>
            <a:ext cx="705006" cy="541444"/>
          </a:xfrm>
          <a:prstGeom prst="rect">
            <a:avLst/>
          </a:prstGeom>
        </p:spPr>
      </p:pic>
      <p:sp>
        <p:nvSpPr>
          <p:cNvPr id="35" name="文本框 34"/>
          <p:cNvSpPr txBox="1"/>
          <p:nvPr/>
        </p:nvSpPr>
        <p:spPr>
          <a:xfrm>
            <a:off x="7180972" y="5217890"/>
            <a:ext cx="973149" cy="338554"/>
          </a:xfrm>
          <a:prstGeom prst="rect">
            <a:avLst/>
          </a:prstGeom>
          <a:noFill/>
        </p:spPr>
        <p:txBody>
          <a:bodyPr wrap="square" rtlCol="0">
            <a:spAutoFit/>
          </a:bodyPr>
          <a:lstStyle>
            <a:defPPr>
              <a:defRPr lang="en-US"/>
            </a:defPPr>
            <a:lvl1pPr algn="ctr">
              <a:defRPr sz="1000">
                <a:latin typeface="Arial" panose="020C0503030203020204" pitchFamily="34" charset="0"/>
                <a:ea typeface="方正兰亭黑简体" panose="02000000000000000000" pitchFamily="2" charset="-122"/>
              </a:defRPr>
            </a:lvl1pPr>
          </a:lstStyle>
          <a:p>
            <a:pPr fontAlgn="ctr"/>
            <a:r>
              <a:rPr lang="en-US" sz="1600" dirty="0">
                <a:latin typeface="Huawei Sans" panose="020C0503030203020204" pitchFamily="34" charset="0"/>
              </a:rPr>
              <a:t>PC 3</a:t>
            </a:r>
            <a:endParaRPr lang="en-US" altLang="zh-CN" sz="1600" dirty="0">
              <a:latin typeface="Huawei Sans" panose="020C0503030203020204" pitchFamily="34" charset="0"/>
            </a:endParaRPr>
          </a:p>
        </p:txBody>
      </p:sp>
      <p:sp>
        <p:nvSpPr>
          <p:cNvPr id="40" name="文本框 39"/>
          <p:cNvSpPr txBox="1"/>
          <p:nvPr/>
        </p:nvSpPr>
        <p:spPr>
          <a:xfrm>
            <a:off x="7086936" y="5552311"/>
            <a:ext cx="1290670" cy="646331"/>
          </a:xfrm>
          <a:prstGeom prst="rect">
            <a:avLst/>
          </a:prstGeom>
          <a:solidFill>
            <a:srgbClr val="00ADEE"/>
          </a:solidFill>
          <a:ln>
            <a:solidFill>
              <a:srgbClr val="00ADEE"/>
            </a:solidFill>
          </a:ln>
        </p:spPr>
        <p:txBody>
          <a:bodyPr wrap="square" rtlCol="0">
            <a:spAutoFit/>
          </a:bodyPr>
          <a:lstStyle/>
          <a:p>
            <a:pPr algn="ctr" fontAlgn="ctr"/>
            <a:r>
              <a:rPr lang="en-US" dirty="0">
                <a:solidFill>
                  <a:schemeClr val="bg1"/>
                </a:solidFill>
                <a:latin typeface="Huawei Sans" panose="020C0503030203020204" pitchFamily="34" charset="0"/>
              </a:rPr>
              <a:t>Local repository</a:t>
            </a:r>
          </a:p>
        </p:txBody>
      </p:sp>
      <p:pic>
        <p:nvPicPr>
          <p:cNvPr id="37" name="图片 36" descr="PC.png"/>
          <p:cNvPicPr>
            <a:picLocks noChangeAspect="1"/>
          </p:cNvPicPr>
          <p:nvPr/>
        </p:nvPicPr>
        <p:blipFill>
          <a:blip r:embed="rId3" cstate="print"/>
          <a:stretch>
            <a:fillRect/>
          </a:stretch>
        </p:blipFill>
        <p:spPr>
          <a:xfrm>
            <a:off x="9847238" y="4565989"/>
            <a:ext cx="705006" cy="541444"/>
          </a:xfrm>
          <a:prstGeom prst="rect">
            <a:avLst/>
          </a:prstGeom>
        </p:spPr>
      </p:pic>
      <p:sp>
        <p:nvSpPr>
          <p:cNvPr id="38" name="文本框 37"/>
          <p:cNvSpPr txBox="1"/>
          <p:nvPr/>
        </p:nvSpPr>
        <p:spPr>
          <a:xfrm>
            <a:off x="9699310" y="5221034"/>
            <a:ext cx="973149" cy="338554"/>
          </a:xfrm>
          <a:prstGeom prst="rect">
            <a:avLst/>
          </a:prstGeom>
          <a:noFill/>
        </p:spPr>
        <p:txBody>
          <a:bodyPr wrap="square" rtlCol="0">
            <a:spAutoFit/>
          </a:bodyPr>
          <a:lstStyle>
            <a:defPPr>
              <a:defRPr lang="en-US"/>
            </a:defPPr>
            <a:lvl1pPr algn="ctr">
              <a:defRPr sz="1000">
                <a:latin typeface="Arial" panose="020C0503030203020204" pitchFamily="34" charset="0"/>
                <a:ea typeface="方正兰亭黑简体" panose="02000000000000000000" pitchFamily="2" charset="-122"/>
              </a:defRPr>
            </a:lvl1pPr>
          </a:lstStyle>
          <a:p>
            <a:pPr fontAlgn="ctr"/>
            <a:r>
              <a:rPr lang="en-US" sz="1600" dirty="0">
                <a:latin typeface="Huawei Sans" panose="020C0503030203020204" pitchFamily="34" charset="0"/>
              </a:rPr>
              <a:t>PC 4</a:t>
            </a:r>
            <a:endParaRPr lang="en-US" altLang="zh-CN" sz="1600" dirty="0">
              <a:latin typeface="Huawei Sans" panose="020C0503030203020204" pitchFamily="34" charset="0"/>
            </a:endParaRPr>
          </a:p>
        </p:txBody>
      </p:sp>
      <p:sp>
        <p:nvSpPr>
          <p:cNvPr id="43" name="文本框 42"/>
          <p:cNvSpPr txBox="1"/>
          <p:nvPr/>
        </p:nvSpPr>
        <p:spPr>
          <a:xfrm>
            <a:off x="9682130" y="5552311"/>
            <a:ext cx="1290670" cy="646331"/>
          </a:xfrm>
          <a:prstGeom prst="rect">
            <a:avLst/>
          </a:prstGeom>
          <a:solidFill>
            <a:srgbClr val="00ADEE"/>
          </a:solidFill>
          <a:ln>
            <a:solidFill>
              <a:srgbClr val="00ADEE"/>
            </a:solidFill>
          </a:ln>
        </p:spPr>
        <p:txBody>
          <a:bodyPr wrap="square" rtlCol="0">
            <a:spAutoFit/>
          </a:bodyPr>
          <a:lstStyle/>
          <a:p>
            <a:pPr algn="ctr" fontAlgn="ctr"/>
            <a:r>
              <a:rPr lang="en-US" dirty="0">
                <a:solidFill>
                  <a:schemeClr val="bg1"/>
                </a:solidFill>
                <a:latin typeface="Huawei Sans" panose="020C0503030203020204" pitchFamily="34" charset="0"/>
              </a:rPr>
              <a:t>Local repository</a:t>
            </a:r>
          </a:p>
        </p:txBody>
      </p:sp>
      <p:cxnSp>
        <p:nvCxnSpPr>
          <p:cNvPr id="24" name="直接连接符 23"/>
          <p:cNvCxnSpPr/>
          <p:nvPr/>
        </p:nvCxnSpPr>
        <p:spPr>
          <a:xfrm flipV="1">
            <a:off x="2716758" y="2730840"/>
            <a:ext cx="2270260" cy="1640726"/>
          </a:xfrm>
          <a:prstGeom prst="line">
            <a:avLst/>
          </a:prstGeom>
          <a:ln w="19050">
            <a:solidFill>
              <a:srgbClr val="1163AB"/>
            </a:solidFill>
            <a:headEnd type="triangle" w="lg" len="lg"/>
            <a:tailEnd type="none" w="lg" len="lg"/>
          </a:ln>
        </p:spPr>
        <p:style>
          <a:lnRef idx="1">
            <a:schemeClr val="accent1"/>
          </a:lnRef>
          <a:fillRef idx="0">
            <a:schemeClr val="accent1"/>
          </a:fillRef>
          <a:effectRef idx="0">
            <a:schemeClr val="accent1"/>
          </a:effectRef>
          <a:fontRef idx="minor">
            <a:schemeClr val="tx1"/>
          </a:fontRef>
        </p:style>
      </p:cxnSp>
      <p:cxnSp>
        <p:nvCxnSpPr>
          <p:cNvPr id="48" name="直接连接符 47"/>
          <p:cNvCxnSpPr>
            <a:cxnSpLocks/>
            <a:stCxn id="31" idx="0"/>
            <a:endCxn id="7" idx="1"/>
          </p:cNvCxnSpPr>
          <p:nvPr/>
        </p:nvCxnSpPr>
        <p:spPr>
          <a:xfrm flipV="1">
            <a:off x="5163066" y="2865692"/>
            <a:ext cx="743328" cy="1697153"/>
          </a:xfrm>
          <a:prstGeom prst="line">
            <a:avLst/>
          </a:prstGeom>
          <a:ln w="19050">
            <a:solidFill>
              <a:srgbClr val="1163AB"/>
            </a:solidFill>
            <a:headEnd type="triangle" w="lg" len="lg"/>
            <a:tailEnd type="none" w="lg" len="lg"/>
          </a:ln>
        </p:spPr>
        <p:style>
          <a:lnRef idx="1">
            <a:schemeClr val="accent1"/>
          </a:lnRef>
          <a:fillRef idx="0">
            <a:schemeClr val="accent1"/>
          </a:fillRef>
          <a:effectRef idx="0">
            <a:schemeClr val="accent1"/>
          </a:effectRef>
          <a:fontRef idx="minor">
            <a:schemeClr val="tx1"/>
          </a:fontRef>
        </p:style>
      </p:cxnSp>
      <p:cxnSp>
        <p:nvCxnSpPr>
          <p:cNvPr id="49" name="直接连接符 48"/>
          <p:cNvCxnSpPr>
            <a:cxnSpLocks/>
            <a:stCxn id="34" idx="0"/>
          </p:cNvCxnSpPr>
          <p:nvPr/>
        </p:nvCxnSpPr>
        <p:spPr>
          <a:xfrm flipH="1" flipV="1">
            <a:off x="6611913" y="2777961"/>
            <a:ext cx="1069490" cy="1784884"/>
          </a:xfrm>
          <a:prstGeom prst="line">
            <a:avLst/>
          </a:prstGeom>
          <a:ln w="19050">
            <a:solidFill>
              <a:srgbClr val="1163AB"/>
            </a:solidFill>
            <a:headEnd type="triangle" w="lg" len="lg"/>
            <a:tailEnd type="none" w="lg" len="lg"/>
          </a:ln>
        </p:spPr>
        <p:style>
          <a:lnRef idx="1">
            <a:schemeClr val="accent1"/>
          </a:lnRef>
          <a:fillRef idx="0">
            <a:schemeClr val="accent1"/>
          </a:fillRef>
          <a:effectRef idx="0">
            <a:schemeClr val="accent1"/>
          </a:effectRef>
          <a:fontRef idx="minor">
            <a:schemeClr val="tx1"/>
          </a:fontRef>
        </p:style>
      </p:cxnSp>
      <p:cxnSp>
        <p:nvCxnSpPr>
          <p:cNvPr id="50" name="直接连接符 49"/>
          <p:cNvCxnSpPr>
            <a:cxnSpLocks/>
            <a:stCxn id="37" idx="0"/>
          </p:cNvCxnSpPr>
          <p:nvPr/>
        </p:nvCxnSpPr>
        <p:spPr>
          <a:xfrm flipH="1" flipV="1">
            <a:off x="7098849" y="2535541"/>
            <a:ext cx="3100892" cy="2030448"/>
          </a:xfrm>
          <a:prstGeom prst="line">
            <a:avLst/>
          </a:prstGeom>
          <a:ln w="19050">
            <a:solidFill>
              <a:srgbClr val="1163AB"/>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39" name="文本框 38"/>
          <p:cNvSpPr txBox="1"/>
          <p:nvPr/>
        </p:nvSpPr>
        <p:spPr>
          <a:xfrm>
            <a:off x="5623618" y="3730728"/>
            <a:ext cx="1406422" cy="369332"/>
          </a:xfrm>
          <a:prstGeom prst="rect">
            <a:avLst/>
          </a:prstGeom>
          <a:solidFill>
            <a:srgbClr val="00ADEE"/>
          </a:solidFill>
          <a:ln>
            <a:solidFill>
              <a:srgbClr val="00ADEE"/>
            </a:solidFill>
          </a:ln>
        </p:spPr>
        <p:txBody>
          <a:bodyPr wrap="square" rtlCol="0">
            <a:spAutoFit/>
          </a:bodyPr>
          <a:lstStyle/>
          <a:p>
            <a:pPr algn="ctr" fontAlgn="ctr"/>
            <a:r>
              <a:rPr lang="en-US" dirty="0">
                <a:solidFill>
                  <a:schemeClr val="bg1"/>
                </a:solidFill>
                <a:latin typeface="Huawei Sans" panose="020C0503030203020204" pitchFamily="34" charset="0"/>
              </a:rPr>
              <a:t>Fetch</a:t>
            </a:r>
            <a:endParaRPr lang="en-US" altLang="zh-CN" dirty="0">
              <a:solidFill>
                <a:schemeClr val="bg1"/>
              </a:solidFill>
              <a:latin typeface="Huawei Sans" panose="020C0503030203020204" pitchFamily="34" charset="0"/>
            </a:endParaRPr>
          </a:p>
        </p:txBody>
      </p:sp>
      <p:sp>
        <p:nvSpPr>
          <p:cNvPr id="7" name="云形 6"/>
          <p:cNvSpPr/>
          <p:nvPr/>
        </p:nvSpPr>
        <p:spPr>
          <a:xfrm>
            <a:off x="4612726" y="1962521"/>
            <a:ext cx="2587336" cy="904134"/>
          </a:xfrm>
          <a:prstGeom prst="cloud">
            <a:avLst/>
          </a:prstGeom>
          <a:solidFill>
            <a:srgbClr val="00ADEE"/>
          </a:solidFill>
          <a:ln>
            <a:solidFill>
              <a:srgbClr val="00AD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1" name="文本框 20"/>
          <p:cNvSpPr txBox="1"/>
          <p:nvPr/>
        </p:nvSpPr>
        <p:spPr>
          <a:xfrm>
            <a:off x="4851387" y="2182926"/>
            <a:ext cx="2235748" cy="369332"/>
          </a:xfrm>
          <a:prstGeom prst="rect">
            <a:avLst/>
          </a:prstGeom>
          <a:noFill/>
        </p:spPr>
        <p:txBody>
          <a:bodyPr wrap="square" rtlCol="0">
            <a:spAutoFit/>
          </a:bodyPr>
          <a:lstStyle/>
          <a:p>
            <a:pPr algn="ctr" fontAlgn="ctr"/>
            <a:r>
              <a:rPr lang="en-US" b="1" dirty="0">
                <a:solidFill>
                  <a:schemeClr val="bg1"/>
                </a:solidFill>
                <a:latin typeface="Huawei Sans" panose="020C0503030203020204" pitchFamily="34" charset="0"/>
              </a:rPr>
              <a:t>Remote repository</a:t>
            </a:r>
          </a:p>
        </p:txBody>
      </p:sp>
      <p:sp>
        <p:nvSpPr>
          <p:cNvPr id="57" name="文本框 56"/>
          <p:cNvSpPr txBox="1"/>
          <p:nvPr/>
        </p:nvSpPr>
        <p:spPr>
          <a:xfrm>
            <a:off x="1574991" y="3693902"/>
            <a:ext cx="1519450" cy="369332"/>
          </a:xfrm>
          <a:prstGeom prst="rect">
            <a:avLst/>
          </a:prstGeom>
          <a:solidFill>
            <a:srgbClr val="00ADEE"/>
          </a:solidFill>
          <a:ln>
            <a:solidFill>
              <a:srgbClr val="00ADEE"/>
            </a:solidFill>
          </a:ln>
        </p:spPr>
        <p:txBody>
          <a:bodyPr wrap="square" rtlCol="0">
            <a:spAutoFit/>
          </a:bodyPr>
          <a:lstStyle/>
          <a:p>
            <a:pPr algn="ctr" fontAlgn="ctr"/>
            <a:r>
              <a:rPr lang="en-US" dirty="0">
                <a:solidFill>
                  <a:schemeClr val="bg1"/>
                </a:solidFill>
                <a:latin typeface="Huawei Sans" panose="020C0503030203020204" pitchFamily="34" charset="0"/>
              </a:rPr>
              <a:t>HTTPS/SSH</a:t>
            </a:r>
            <a:endParaRPr lang="en-US" altLang="zh-CN" dirty="0">
              <a:solidFill>
                <a:schemeClr val="bg1"/>
              </a:solidFill>
              <a:latin typeface="Huawei Sans" panose="020C0503030203020204" pitchFamily="34" charset="0"/>
            </a:endParaRPr>
          </a:p>
        </p:txBody>
      </p:sp>
      <p:sp>
        <p:nvSpPr>
          <p:cNvPr id="44" name="文本框 43"/>
          <p:cNvSpPr txBox="1"/>
          <p:nvPr/>
        </p:nvSpPr>
        <p:spPr>
          <a:xfrm>
            <a:off x="3842445" y="3723134"/>
            <a:ext cx="1322918" cy="369332"/>
          </a:xfrm>
          <a:prstGeom prst="rect">
            <a:avLst/>
          </a:prstGeom>
          <a:solidFill>
            <a:srgbClr val="00ADEE"/>
          </a:solidFill>
          <a:ln>
            <a:solidFill>
              <a:srgbClr val="00ADEE"/>
            </a:solidFill>
          </a:ln>
        </p:spPr>
        <p:txBody>
          <a:bodyPr wrap="square" rtlCol="0">
            <a:spAutoFit/>
          </a:bodyPr>
          <a:lstStyle/>
          <a:p>
            <a:pPr algn="ctr" fontAlgn="ctr"/>
            <a:r>
              <a:rPr lang="en-US" dirty="0">
                <a:solidFill>
                  <a:schemeClr val="bg1"/>
                </a:solidFill>
                <a:latin typeface="Huawei Sans" panose="020C0503030203020204" pitchFamily="34" charset="0"/>
              </a:rPr>
              <a:t>Clone</a:t>
            </a:r>
            <a:endParaRPr lang="en-US" altLang="zh-CN" dirty="0">
              <a:solidFill>
                <a:schemeClr val="bg1"/>
              </a:solidFill>
              <a:latin typeface="Huawei Sans" panose="020C0503030203020204" pitchFamily="34" charset="0"/>
            </a:endParaRPr>
          </a:p>
        </p:txBody>
      </p:sp>
      <p:sp>
        <p:nvSpPr>
          <p:cNvPr id="45" name="文本框 44"/>
          <p:cNvSpPr txBox="1"/>
          <p:nvPr/>
        </p:nvSpPr>
        <p:spPr>
          <a:xfrm>
            <a:off x="7487041" y="3716749"/>
            <a:ext cx="1397451" cy="369332"/>
          </a:xfrm>
          <a:prstGeom prst="rect">
            <a:avLst/>
          </a:prstGeom>
          <a:solidFill>
            <a:srgbClr val="00ADEE"/>
          </a:solidFill>
          <a:ln>
            <a:solidFill>
              <a:srgbClr val="00ADEE"/>
            </a:solidFill>
          </a:ln>
        </p:spPr>
        <p:txBody>
          <a:bodyPr wrap="square" rtlCol="0">
            <a:spAutoFit/>
          </a:bodyPr>
          <a:lstStyle/>
          <a:p>
            <a:pPr algn="ctr" fontAlgn="ctr"/>
            <a:r>
              <a:rPr lang="en-US" dirty="0">
                <a:solidFill>
                  <a:schemeClr val="bg1"/>
                </a:solidFill>
                <a:latin typeface="Huawei Sans" panose="020C0503030203020204" pitchFamily="34" charset="0"/>
              </a:rPr>
              <a:t>Pull</a:t>
            </a:r>
            <a:endParaRPr lang="en-US" altLang="zh-CN" dirty="0">
              <a:solidFill>
                <a:schemeClr val="bg1"/>
              </a:solidFill>
              <a:latin typeface="Huawei Sans" panose="020C0503030203020204" pitchFamily="34" charset="0"/>
            </a:endParaRPr>
          </a:p>
        </p:txBody>
      </p:sp>
      <p:sp>
        <p:nvSpPr>
          <p:cNvPr id="46" name="文本框 45"/>
          <p:cNvSpPr txBox="1"/>
          <p:nvPr/>
        </p:nvSpPr>
        <p:spPr>
          <a:xfrm>
            <a:off x="9532402" y="3716749"/>
            <a:ext cx="1306964" cy="369332"/>
          </a:xfrm>
          <a:prstGeom prst="rect">
            <a:avLst/>
          </a:prstGeom>
          <a:solidFill>
            <a:srgbClr val="00ADEE"/>
          </a:solidFill>
          <a:ln>
            <a:solidFill>
              <a:srgbClr val="00ADEE"/>
            </a:solidFill>
          </a:ln>
        </p:spPr>
        <p:txBody>
          <a:bodyPr wrap="square" rtlCol="0">
            <a:spAutoFit/>
          </a:bodyPr>
          <a:lstStyle/>
          <a:p>
            <a:pPr algn="ctr" fontAlgn="ctr"/>
            <a:r>
              <a:rPr lang="en-US" dirty="0">
                <a:solidFill>
                  <a:schemeClr val="bg1"/>
                </a:solidFill>
                <a:latin typeface="Huawei Sans" panose="020C0503030203020204" pitchFamily="34" charset="0"/>
              </a:rPr>
              <a:t>Push</a:t>
            </a:r>
            <a:endParaRPr lang="en-US" altLang="zh-CN" dirty="0">
              <a:solidFill>
                <a:schemeClr val="bg1"/>
              </a:solidFill>
              <a:latin typeface="Huawei Sans" panose="020C0503030203020204" pitchFamily="34" charset="0"/>
            </a:endParaRPr>
          </a:p>
        </p:txBody>
      </p:sp>
      <p:sp>
        <p:nvSpPr>
          <p:cNvPr id="28" name="文本占位符 3">
            <a:extLst>
              <a:ext uri="{FF2B5EF4-FFF2-40B4-BE49-F238E27FC236}">
                <a16:creationId xmlns="" xmlns:a16="http://schemas.microsoft.com/office/drawing/2014/main" id="{BBF71B99-C42B-4E23-A8A1-167066CF6D47}"/>
              </a:ext>
            </a:extLst>
          </p:cNvPr>
          <p:cNvSpPr txBox="1">
            <a:spLocks/>
          </p:cNvSpPr>
          <p:nvPr/>
        </p:nvSpPr>
        <p:spPr>
          <a:xfrm>
            <a:off x="451877" y="1242453"/>
            <a:ext cx="11306175" cy="470094"/>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2000"/>
              <a:t>Collaborative software </a:t>
            </a:r>
            <a:r>
              <a:rPr lang="en-US" sz="2000" smtClean="0"/>
              <a:t>development</a:t>
            </a:r>
            <a:endParaRPr lang="en-US" sz="2000"/>
          </a:p>
        </p:txBody>
      </p:sp>
    </p:spTree>
    <p:extLst>
      <p:ext uri="{BB962C8B-B14F-4D97-AF65-F5344CB8AC3E}">
        <p14:creationId xmlns:p14="http://schemas.microsoft.com/office/powerpoint/2010/main" val="4919763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 xmlns:a16="http://schemas.microsoft.com/office/drawing/2014/main" id="{BBF71B99-C42B-4E23-A8A1-167066CF6D47}"/>
              </a:ext>
            </a:extLst>
          </p:cNvPr>
          <p:cNvSpPr>
            <a:spLocks noGrp="1"/>
          </p:cNvSpPr>
          <p:nvPr>
            <p:ph type="body" sz="quarter" idx="10"/>
          </p:nvPr>
        </p:nvSpPr>
        <p:spPr/>
        <p:txBody>
          <a:bodyPr/>
          <a:lstStyle/>
          <a:p>
            <a:r>
              <a:rPr lang="en-US" sz="2000" dirty="0"/>
              <a:t>Before learning </a:t>
            </a:r>
            <a:r>
              <a:rPr lang="en-US" sz="2000" dirty="0" err="1"/>
              <a:t>Git</a:t>
            </a:r>
            <a:r>
              <a:rPr lang="en-US" sz="2000" dirty="0"/>
              <a:t>, you need to understand the following basic concepts:</a:t>
            </a:r>
          </a:p>
          <a:p>
            <a:pPr lvl="1"/>
            <a:r>
              <a:rPr lang="en-US" sz="1800" dirty="0"/>
              <a:t>Remote repository: a repository for storing versioned files on the remote server.</a:t>
            </a:r>
            <a:endParaRPr lang="en-US" altLang="zh-CN" sz="1800" dirty="0"/>
          </a:p>
          <a:p>
            <a:pPr lvl="1"/>
            <a:r>
              <a:rPr lang="en-US" sz="1800" dirty="0"/>
              <a:t>Local repository: a repository for storing versioned files on a local server.</a:t>
            </a:r>
            <a:endParaRPr lang="en-US" altLang="zh-CN" sz="1800" dirty="0"/>
          </a:p>
          <a:p>
            <a:pPr lvl="1"/>
            <a:r>
              <a:rPr lang="en-US" sz="1800" dirty="0"/>
              <a:t>Working directory: developer's working copy. Changes in the working directory can be committed to the local repository.</a:t>
            </a:r>
            <a:endParaRPr lang="en-US" altLang="zh-CN" sz="1800" dirty="0"/>
          </a:p>
          <a:p>
            <a:pPr lvl="1"/>
            <a:r>
              <a:rPr lang="en-US" sz="1800" dirty="0"/>
              <a:t>Staging area: area between a working directory and a local repository. Before committing changes to a local repository, </a:t>
            </a:r>
            <a:r>
              <a:rPr lang="en-US" altLang="zh-CN" sz="1800" dirty="0"/>
              <a:t>add </a:t>
            </a:r>
            <a:r>
              <a:rPr lang="en-US" sz="1800" dirty="0"/>
              <a:t>the changes to the staging area first.</a:t>
            </a:r>
            <a:endParaRPr lang="en-US" altLang="zh-CN" sz="1800" dirty="0"/>
          </a:p>
          <a:p>
            <a:pPr lvl="1"/>
            <a:r>
              <a:rPr lang="en-US" sz="1800" dirty="0"/>
              <a:t>Branch: a copy of code in a repository.</a:t>
            </a:r>
          </a:p>
        </p:txBody>
      </p:sp>
      <p:sp>
        <p:nvSpPr>
          <p:cNvPr id="2" name="标题 1">
            <a:extLst>
              <a:ext uri="{FF2B5EF4-FFF2-40B4-BE49-F238E27FC236}">
                <a16:creationId xmlns="" xmlns:a16="http://schemas.microsoft.com/office/drawing/2014/main" id="{EEE243D4-BBB3-4D00-B2CF-947EDDA88C0E}"/>
              </a:ext>
            </a:extLst>
          </p:cNvPr>
          <p:cNvSpPr>
            <a:spLocks noGrp="1"/>
          </p:cNvSpPr>
          <p:nvPr>
            <p:ph type="title"/>
          </p:nvPr>
        </p:nvSpPr>
        <p:spPr/>
        <p:txBody>
          <a:bodyPr/>
          <a:lstStyle/>
          <a:p>
            <a:r>
              <a:rPr lang="en-US" dirty="0" err="1"/>
              <a:t>Git</a:t>
            </a:r>
            <a:r>
              <a:rPr lang="en-US" dirty="0"/>
              <a:t> Basic Concepts (1/2)</a:t>
            </a:r>
            <a:endParaRPr lang="en-US" altLang="zh-CN" dirty="0"/>
          </a:p>
        </p:txBody>
      </p:sp>
    </p:spTree>
    <p:extLst>
      <p:ext uri="{BB962C8B-B14F-4D97-AF65-F5344CB8AC3E}">
        <p14:creationId xmlns:p14="http://schemas.microsoft.com/office/powerpoint/2010/main" val="11299015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EE243D4-BBB3-4D00-B2CF-947EDDA88C0E}"/>
              </a:ext>
            </a:extLst>
          </p:cNvPr>
          <p:cNvSpPr>
            <a:spLocks noGrp="1"/>
          </p:cNvSpPr>
          <p:nvPr>
            <p:ph type="title"/>
          </p:nvPr>
        </p:nvSpPr>
        <p:spPr/>
        <p:txBody>
          <a:bodyPr/>
          <a:lstStyle/>
          <a:p>
            <a:r>
              <a:rPr lang="en-US" dirty="0" err="1"/>
              <a:t>Git</a:t>
            </a:r>
            <a:r>
              <a:rPr lang="en-US" dirty="0"/>
              <a:t> Basic Concepts (2/2)</a:t>
            </a:r>
            <a:endParaRPr lang="en-US" altLang="zh-CN" dirty="0"/>
          </a:p>
        </p:txBody>
      </p:sp>
      <p:grpSp>
        <p:nvGrpSpPr>
          <p:cNvPr id="86" name="组合 85"/>
          <p:cNvGrpSpPr/>
          <p:nvPr/>
        </p:nvGrpSpPr>
        <p:grpSpPr>
          <a:xfrm>
            <a:off x="3269127" y="1379555"/>
            <a:ext cx="9699171" cy="12233102"/>
            <a:chOff x="1643743" y="1269827"/>
            <a:chExt cx="9699171" cy="12233102"/>
          </a:xfrm>
        </p:grpSpPr>
        <p:sp>
          <p:nvSpPr>
            <p:cNvPr id="18" name="文本框 17"/>
            <p:cNvSpPr txBox="1"/>
            <p:nvPr/>
          </p:nvSpPr>
          <p:spPr>
            <a:xfrm>
              <a:off x="2318658" y="2764968"/>
              <a:ext cx="5302408" cy="3155415"/>
            </a:xfrm>
            <a:prstGeom prst="rect">
              <a:avLst/>
            </a:prstGeom>
            <a:noFill/>
            <a:ln w="19050">
              <a:solidFill>
                <a:schemeClr val="bg1">
                  <a:lumMod val="65000"/>
                </a:schemeClr>
              </a:solidFill>
              <a:prstDash val="dash"/>
            </a:ln>
          </p:spPr>
          <p:txBody>
            <a:bodyPr wrap="square" rtlCol="0">
              <a:noAutofit/>
            </a:bodyPr>
            <a:lstStyle/>
            <a:p>
              <a:pPr algn="ctr" fontAlgn="ctr"/>
              <a:endParaRPr lang="en-US" altLang="zh-CN" dirty="0">
                <a:latin typeface="Huawei Sans" panose="020C0503030203020204" pitchFamily="34" charset="0"/>
              </a:endParaRPr>
            </a:p>
          </p:txBody>
        </p:sp>
        <p:grpSp>
          <p:nvGrpSpPr>
            <p:cNvPr id="75" name="组合 74"/>
            <p:cNvGrpSpPr/>
            <p:nvPr/>
          </p:nvGrpSpPr>
          <p:grpSpPr>
            <a:xfrm>
              <a:off x="1643743" y="2249494"/>
              <a:ext cx="9699171" cy="11253435"/>
              <a:chOff x="1615476" y="1992535"/>
              <a:chExt cx="11164307" cy="12163540"/>
            </a:xfrm>
          </p:grpSpPr>
          <p:grpSp>
            <p:nvGrpSpPr>
              <p:cNvPr id="63" name="组合 62"/>
              <p:cNvGrpSpPr/>
              <p:nvPr/>
            </p:nvGrpSpPr>
            <p:grpSpPr>
              <a:xfrm>
                <a:off x="1615476" y="1992535"/>
                <a:ext cx="11164307" cy="12163540"/>
                <a:chOff x="1440254" y="1830488"/>
                <a:chExt cx="11164307" cy="12163540"/>
              </a:xfrm>
            </p:grpSpPr>
            <p:sp>
              <p:nvSpPr>
                <p:cNvPr id="56" name="弧形 55"/>
                <p:cNvSpPr/>
                <p:nvPr/>
              </p:nvSpPr>
              <p:spPr>
                <a:xfrm rot="8500186">
                  <a:off x="7598359" y="1830488"/>
                  <a:ext cx="3074338" cy="2629829"/>
                </a:xfrm>
                <a:prstGeom prst="arc">
                  <a:avLst>
                    <a:gd name="adj1" fmla="val 16611334"/>
                    <a:gd name="adj2" fmla="val 21133463"/>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sz="1600" dirty="0">
                    <a:latin typeface="Huawei Sans" panose="020C0503030203020204" pitchFamily="34" charset="0"/>
                  </a:endParaRPr>
                </a:p>
              </p:txBody>
            </p:sp>
            <p:grpSp>
              <p:nvGrpSpPr>
                <p:cNvPr id="62" name="组合 61"/>
                <p:cNvGrpSpPr/>
                <p:nvPr/>
              </p:nvGrpSpPr>
              <p:grpSpPr>
                <a:xfrm>
                  <a:off x="1440254" y="2508251"/>
                  <a:ext cx="11164307" cy="11485777"/>
                  <a:chOff x="1440254" y="2508251"/>
                  <a:chExt cx="11164307" cy="11485777"/>
                </a:xfrm>
              </p:grpSpPr>
              <p:sp>
                <p:nvSpPr>
                  <p:cNvPr id="52" name="弧形 51"/>
                  <p:cNvSpPr/>
                  <p:nvPr/>
                </p:nvSpPr>
                <p:spPr>
                  <a:xfrm rot="19150822">
                    <a:off x="2548794" y="3244452"/>
                    <a:ext cx="5188757" cy="4940397"/>
                  </a:xfrm>
                  <a:prstGeom prst="arc">
                    <a:avLst>
                      <a:gd name="adj1" fmla="val 16473123"/>
                      <a:gd name="adj2" fmla="val 20907471"/>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sz="1600" dirty="0">
                      <a:latin typeface="Huawei Sans" panose="020C0503030203020204" pitchFamily="34" charset="0"/>
                    </a:endParaRPr>
                  </a:p>
                </p:txBody>
              </p:sp>
              <p:grpSp>
                <p:nvGrpSpPr>
                  <p:cNvPr id="61" name="组合 60"/>
                  <p:cNvGrpSpPr/>
                  <p:nvPr/>
                </p:nvGrpSpPr>
                <p:grpSpPr>
                  <a:xfrm>
                    <a:off x="1440254" y="2508251"/>
                    <a:ext cx="11164307" cy="11485777"/>
                    <a:chOff x="1440254" y="2508251"/>
                    <a:chExt cx="11164307" cy="11485777"/>
                  </a:xfrm>
                </p:grpSpPr>
                <p:sp>
                  <p:nvSpPr>
                    <p:cNvPr id="58" name="弧形 57"/>
                    <p:cNvSpPr/>
                    <p:nvPr/>
                  </p:nvSpPr>
                  <p:spPr>
                    <a:xfrm rot="19282927">
                      <a:off x="1440254" y="2508251"/>
                      <a:ext cx="11164307" cy="11485777"/>
                    </a:xfrm>
                    <a:prstGeom prst="arc">
                      <a:avLst>
                        <a:gd name="adj1" fmla="val 16397431"/>
                        <a:gd name="adj2" fmla="val 20304746"/>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sz="1600" dirty="0">
                        <a:latin typeface="Huawei Sans" panose="020C0503030203020204" pitchFamily="34" charset="0"/>
                      </a:endParaRPr>
                    </a:p>
                  </p:txBody>
                </p:sp>
                <p:grpSp>
                  <p:nvGrpSpPr>
                    <p:cNvPr id="60" name="组合 59"/>
                    <p:cNvGrpSpPr/>
                    <p:nvPr/>
                  </p:nvGrpSpPr>
                  <p:grpSpPr>
                    <a:xfrm>
                      <a:off x="2329543" y="2678352"/>
                      <a:ext cx="8796251" cy="3401629"/>
                      <a:chOff x="2329543" y="2678352"/>
                      <a:chExt cx="8796251" cy="3401629"/>
                    </a:xfrm>
                  </p:grpSpPr>
                  <p:sp>
                    <p:nvSpPr>
                      <p:cNvPr id="3" name="流程图: 文档 2"/>
                      <p:cNvSpPr/>
                      <p:nvPr/>
                    </p:nvSpPr>
                    <p:spPr>
                      <a:xfrm>
                        <a:off x="2329543" y="3494314"/>
                        <a:ext cx="1360714" cy="1360714"/>
                      </a:xfrm>
                      <a:prstGeom prst="flowChartDocument">
                        <a:avLst/>
                      </a:prstGeom>
                      <a:solidFill>
                        <a:srgbClr val="FFF2CC"/>
                      </a:soli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600" dirty="0">
                            <a:solidFill>
                              <a:schemeClr val="tx1"/>
                            </a:solidFill>
                            <a:latin typeface="Huawei Sans" panose="020C0503030203020204" pitchFamily="34" charset="0"/>
                          </a:rPr>
                          <a:t>Working directory</a:t>
                        </a:r>
                      </a:p>
                    </p:txBody>
                  </p:sp>
                  <p:sp>
                    <p:nvSpPr>
                      <p:cNvPr id="5" name="圆柱形 4"/>
                      <p:cNvSpPr/>
                      <p:nvPr/>
                    </p:nvSpPr>
                    <p:spPr>
                      <a:xfrm>
                        <a:off x="4669969" y="3951515"/>
                        <a:ext cx="1077790" cy="903514"/>
                      </a:xfrm>
                      <a:prstGeom prst="can">
                        <a:avLst/>
                      </a:prstGeom>
                      <a:solidFill>
                        <a:srgbClr val="99DFF9"/>
                      </a:soli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600" dirty="0">
                            <a:solidFill>
                              <a:schemeClr val="tx1"/>
                            </a:solidFill>
                            <a:latin typeface="Huawei Sans" panose="020C0503030203020204" pitchFamily="34" charset="0"/>
                          </a:rPr>
                          <a:t>Staging area</a:t>
                        </a:r>
                      </a:p>
                    </p:txBody>
                  </p:sp>
                  <p:sp>
                    <p:nvSpPr>
                      <p:cNvPr id="6" name="圆柱形 5"/>
                      <p:cNvSpPr/>
                      <p:nvPr/>
                    </p:nvSpPr>
                    <p:spPr>
                      <a:xfrm>
                        <a:off x="6738257" y="3069771"/>
                        <a:ext cx="1328651" cy="1545771"/>
                      </a:xfrm>
                      <a:prstGeom prst="can">
                        <a:avLst/>
                      </a:prstGeom>
                      <a:solidFill>
                        <a:srgbClr val="99DFF9"/>
                      </a:soli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600" dirty="0">
                            <a:solidFill>
                              <a:schemeClr val="tx1"/>
                            </a:solidFill>
                            <a:latin typeface="Huawei Sans" panose="020C0503030203020204" pitchFamily="34" charset="0"/>
                          </a:rPr>
                          <a:t>Local</a:t>
                        </a:r>
                        <a:endParaRPr lang="en-US" altLang="zh-CN" sz="1600" dirty="0">
                          <a:solidFill>
                            <a:schemeClr val="tx1"/>
                          </a:solidFill>
                          <a:latin typeface="Huawei Sans" panose="020C0503030203020204" pitchFamily="34" charset="0"/>
                        </a:endParaRPr>
                      </a:p>
                      <a:p>
                        <a:pPr algn="ctr" fontAlgn="ctr"/>
                        <a:r>
                          <a:rPr lang="en-US" sz="1600" dirty="0">
                            <a:solidFill>
                              <a:schemeClr val="tx1"/>
                            </a:solidFill>
                            <a:latin typeface="Huawei Sans" panose="020C0503030203020204" pitchFamily="34" charset="0"/>
                          </a:rPr>
                          <a:t>repository</a:t>
                        </a:r>
                      </a:p>
                    </p:txBody>
                  </p:sp>
                  <p:sp>
                    <p:nvSpPr>
                      <p:cNvPr id="7" name="圆柱形 6"/>
                      <p:cNvSpPr/>
                      <p:nvPr/>
                    </p:nvSpPr>
                    <p:spPr>
                      <a:xfrm>
                        <a:off x="9797143" y="3069771"/>
                        <a:ext cx="1328651" cy="1545771"/>
                      </a:xfrm>
                      <a:prstGeom prst="can">
                        <a:avLst/>
                      </a:prstGeom>
                      <a:solidFill>
                        <a:srgbClr val="99DFF9"/>
                      </a:soli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600" dirty="0">
                            <a:solidFill>
                              <a:schemeClr val="tx1"/>
                            </a:solidFill>
                            <a:latin typeface="Huawei Sans" panose="020C0503030203020204" pitchFamily="34" charset="0"/>
                          </a:rPr>
                          <a:t>Remote</a:t>
                        </a:r>
                        <a:endParaRPr lang="en-US" altLang="zh-CN" sz="1600" dirty="0">
                          <a:solidFill>
                            <a:schemeClr val="tx1"/>
                          </a:solidFill>
                          <a:latin typeface="Huawei Sans" panose="020C0503030203020204" pitchFamily="34" charset="0"/>
                        </a:endParaRPr>
                      </a:p>
                      <a:p>
                        <a:pPr algn="ctr" fontAlgn="ctr"/>
                        <a:r>
                          <a:rPr lang="en-US" sz="1600" dirty="0">
                            <a:solidFill>
                              <a:schemeClr val="tx1"/>
                            </a:solidFill>
                            <a:latin typeface="Huawei Sans" panose="020C0503030203020204" pitchFamily="34" charset="0"/>
                          </a:rPr>
                          <a:t>repository</a:t>
                        </a:r>
                      </a:p>
                    </p:txBody>
                  </p:sp>
                  <p:cxnSp>
                    <p:nvCxnSpPr>
                      <p:cNvPr id="28" name="曲线连接符 27"/>
                      <p:cNvCxnSpPr>
                        <a:cxnSpLocks/>
                        <a:stCxn id="3" idx="2"/>
                        <a:endCxn id="5" idx="3"/>
                      </p:cNvCxnSpPr>
                      <p:nvPr/>
                    </p:nvCxnSpPr>
                    <p:spPr>
                      <a:xfrm rot="16200000" flipH="1">
                        <a:off x="4064403" y="3710567"/>
                        <a:ext cx="89959" cy="2198965"/>
                      </a:xfrm>
                      <a:prstGeom prst="curvedConnector3">
                        <a:avLst>
                          <a:gd name="adj1" fmla="val 374667"/>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2767590" y="5124114"/>
                        <a:ext cx="2432409" cy="565535"/>
                      </a:xfrm>
                      <a:prstGeom prst="rect">
                        <a:avLst/>
                      </a:prstGeom>
                      <a:noFill/>
                    </p:spPr>
                    <p:txBody>
                      <a:bodyPr wrap="square" rtlCol="0">
                        <a:noAutofit/>
                      </a:bodyPr>
                      <a:lstStyle/>
                      <a:p>
                        <a:pPr algn="ctr" fontAlgn="ctr"/>
                        <a:r>
                          <a:rPr lang="en-US" sz="1400" dirty="0">
                            <a:latin typeface="Huawei Sans" panose="020C0503030203020204" pitchFamily="34" charset="0"/>
                          </a:rPr>
                          <a:t>Add modified code to the staging area.</a:t>
                        </a:r>
                        <a:endParaRPr lang="en-US" altLang="zh-CN" sz="1400" dirty="0">
                          <a:latin typeface="Huawei Sans" panose="020C0503030203020204" pitchFamily="34" charset="0"/>
                        </a:endParaRPr>
                      </a:p>
                    </p:txBody>
                  </p:sp>
                  <p:sp>
                    <p:nvSpPr>
                      <p:cNvPr id="40" name="弧形 39"/>
                      <p:cNvSpPr/>
                      <p:nvPr/>
                    </p:nvSpPr>
                    <p:spPr>
                      <a:xfrm rot="6423962">
                        <a:off x="5088148" y="2795048"/>
                        <a:ext cx="1569982" cy="2901939"/>
                      </a:xfrm>
                      <a:prstGeom prst="arc">
                        <a:avLst>
                          <a:gd name="adj1" fmla="val 16100530"/>
                          <a:gd name="adj2" fmla="val 1531864"/>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sz="1600" dirty="0">
                          <a:latin typeface="Huawei Sans" panose="020C0503030203020204" pitchFamily="34" charset="0"/>
                        </a:endParaRPr>
                      </a:p>
                    </p:txBody>
                  </p:sp>
                  <p:sp>
                    <p:nvSpPr>
                      <p:cNvPr id="41" name="文本框 40"/>
                      <p:cNvSpPr txBox="1"/>
                      <p:nvPr/>
                    </p:nvSpPr>
                    <p:spPr>
                      <a:xfrm>
                        <a:off x="5372197" y="5107299"/>
                        <a:ext cx="2442889" cy="565535"/>
                      </a:xfrm>
                      <a:prstGeom prst="rect">
                        <a:avLst/>
                      </a:prstGeom>
                      <a:noFill/>
                    </p:spPr>
                    <p:txBody>
                      <a:bodyPr wrap="square" rtlCol="0">
                        <a:noAutofit/>
                      </a:bodyPr>
                      <a:lstStyle/>
                      <a:p>
                        <a:pPr algn="ctr" fontAlgn="ctr"/>
                        <a:r>
                          <a:rPr lang="en-US" sz="1400" dirty="0">
                            <a:latin typeface="Huawei Sans" panose="020C0503030203020204" pitchFamily="34" charset="0"/>
                          </a:rPr>
                          <a:t>Commit the changes to the local repository.</a:t>
                        </a:r>
                        <a:endParaRPr lang="en-US" altLang="zh-CN" sz="1400" dirty="0">
                          <a:latin typeface="Huawei Sans" panose="020C0503030203020204" pitchFamily="34" charset="0"/>
                        </a:endParaRPr>
                      </a:p>
                    </p:txBody>
                  </p:sp>
                  <p:sp>
                    <p:nvSpPr>
                      <p:cNvPr id="53" name="文本框 52"/>
                      <p:cNvSpPr txBox="1"/>
                      <p:nvPr/>
                    </p:nvSpPr>
                    <p:spPr>
                      <a:xfrm>
                        <a:off x="4076812" y="3378801"/>
                        <a:ext cx="1402957" cy="338554"/>
                      </a:xfrm>
                      <a:prstGeom prst="rect">
                        <a:avLst/>
                      </a:prstGeom>
                      <a:noFill/>
                    </p:spPr>
                    <p:txBody>
                      <a:bodyPr wrap="square" rtlCol="0">
                        <a:noAutofit/>
                      </a:bodyPr>
                      <a:lstStyle/>
                      <a:p>
                        <a:pPr algn="ctr" fontAlgn="ctr"/>
                        <a:r>
                          <a:rPr lang="en-US" sz="1400" dirty="0">
                            <a:latin typeface="Huawei Sans" panose="020C0503030203020204" pitchFamily="34" charset="0"/>
                          </a:rPr>
                          <a:t>Check out</a:t>
                        </a:r>
                        <a:endParaRPr lang="en-US" altLang="zh-CN" sz="1400" dirty="0">
                          <a:latin typeface="Huawei Sans" panose="020C0503030203020204" pitchFamily="34" charset="0"/>
                        </a:endParaRPr>
                      </a:p>
                    </p:txBody>
                  </p:sp>
                  <p:sp>
                    <p:nvSpPr>
                      <p:cNvPr id="54" name="弧形 53"/>
                      <p:cNvSpPr/>
                      <p:nvPr/>
                    </p:nvSpPr>
                    <p:spPr>
                      <a:xfrm rot="19244159">
                        <a:off x="7258017" y="3450152"/>
                        <a:ext cx="3074338" cy="2629829"/>
                      </a:xfrm>
                      <a:prstGeom prst="arc">
                        <a:avLst>
                          <a:gd name="adj1" fmla="val 16611334"/>
                          <a:gd name="adj2" fmla="val 21075033"/>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sz="1600" dirty="0">
                          <a:latin typeface="Huawei Sans" panose="020C0503030203020204" pitchFamily="34" charset="0"/>
                        </a:endParaRPr>
                      </a:p>
                    </p:txBody>
                  </p:sp>
                  <p:sp>
                    <p:nvSpPr>
                      <p:cNvPr id="55" name="文本框 54"/>
                      <p:cNvSpPr txBox="1"/>
                      <p:nvPr/>
                    </p:nvSpPr>
                    <p:spPr>
                      <a:xfrm>
                        <a:off x="8536675" y="3444059"/>
                        <a:ext cx="746674" cy="338554"/>
                      </a:xfrm>
                      <a:prstGeom prst="rect">
                        <a:avLst/>
                      </a:prstGeom>
                      <a:noFill/>
                    </p:spPr>
                    <p:txBody>
                      <a:bodyPr wrap="square" rtlCol="0">
                        <a:noAutofit/>
                      </a:bodyPr>
                      <a:lstStyle/>
                      <a:p>
                        <a:pPr algn="ctr" fontAlgn="ctr"/>
                        <a:r>
                          <a:rPr lang="en-US" sz="1400" dirty="0">
                            <a:latin typeface="Huawei Sans" panose="020C0503030203020204" pitchFamily="34" charset="0"/>
                          </a:rPr>
                          <a:t>Fetch</a:t>
                        </a:r>
                        <a:endParaRPr lang="en-US" altLang="zh-CN" sz="1400" dirty="0">
                          <a:latin typeface="Huawei Sans" panose="020C0503030203020204" pitchFamily="34" charset="0"/>
                        </a:endParaRPr>
                      </a:p>
                    </p:txBody>
                  </p:sp>
                  <p:sp>
                    <p:nvSpPr>
                      <p:cNvPr id="57" name="文本框 56"/>
                      <p:cNvSpPr txBox="1"/>
                      <p:nvPr/>
                    </p:nvSpPr>
                    <p:spPr>
                      <a:xfrm>
                        <a:off x="7878747" y="4576781"/>
                        <a:ext cx="2318423" cy="565535"/>
                      </a:xfrm>
                      <a:prstGeom prst="rect">
                        <a:avLst/>
                      </a:prstGeom>
                      <a:noFill/>
                    </p:spPr>
                    <p:txBody>
                      <a:bodyPr wrap="square" rtlCol="0">
                        <a:noAutofit/>
                      </a:bodyPr>
                      <a:lstStyle/>
                      <a:p>
                        <a:pPr algn="ctr" fontAlgn="ctr"/>
                        <a:r>
                          <a:rPr lang="en-US" sz="1400" dirty="0">
                            <a:latin typeface="Huawei Sans" panose="020C0503030203020204" pitchFamily="34" charset="0"/>
                          </a:rPr>
                          <a:t>Push the changes to the remote repository.</a:t>
                        </a:r>
                        <a:endParaRPr lang="en-US" altLang="zh-CN" sz="1400" dirty="0">
                          <a:latin typeface="Huawei Sans" panose="020C0503030203020204" pitchFamily="34" charset="0"/>
                        </a:endParaRPr>
                      </a:p>
                    </p:txBody>
                  </p:sp>
                  <p:sp>
                    <p:nvSpPr>
                      <p:cNvPr id="59" name="文本框 58"/>
                      <p:cNvSpPr txBox="1"/>
                      <p:nvPr/>
                    </p:nvSpPr>
                    <p:spPr>
                      <a:xfrm>
                        <a:off x="6301425" y="2678352"/>
                        <a:ext cx="683195" cy="338554"/>
                      </a:xfrm>
                      <a:prstGeom prst="rect">
                        <a:avLst/>
                      </a:prstGeom>
                      <a:noFill/>
                    </p:spPr>
                    <p:txBody>
                      <a:bodyPr wrap="square" rtlCol="0">
                        <a:noAutofit/>
                      </a:bodyPr>
                      <a:lstStyle/>
                      <a:p>
                        <a:pPr algn="ctr" fontAlgn="ctr"/>
                        <a:r>
                          <a:rPr lang="en-US" sz="1400" dirty="0">
                            <a:latin typeface="Huawei Sans" panose="020C0503030203020204" pitchFamily="34" charset="0"/>
                          </a:rPr>
                          <a:t>Pull</a:t>
                        </a:r>
                        <a:endParaRPr lang="en-US" altLang="zh-CN" sz="1400" dirty="0">
                          <a:latin typeface="Huawei Sans" panose="020C0503030203020204" pitchFamily="34" charset="0"/>
                        </a:endParaRPr>
                      </a:p>
                    </p:txBody>
                  </p:sp>
                </p:grpSp>
              </p:grpSp>
            </p:grpSp>
          </p:grpSp>
          <p:sp>
            <p:nvSpPr>
              <p:cNvPr id="71" name="矩形 70"/>
              <p:cNvSpPr/>
              <p:nvPr/>
            </p:nvSpPr>
            <p:spPr>
              <a:xfrm>
                <a:off x="8876366" y="2948493"/>
                <a:ext cx="751345" cy="332668"/>
              </a:xfrm>
              <a:prstGeom prst="rect">
                <a:avLst/>
              </a:prstGeom>
            </p:spPr>
            <p:txBody>
              <a:bodyPr wrap="none">
                <a:noAutofit/>
              </a:bodyPr>
              <a:lstStyle/>
              <a:p>
                <a:pPr algn="ctr" fontAlgn="ctr"/>
                <a:r>
                  <a:rPr lang="en-US" sz="1400" dirty="0">
                    <a:latin typeface="Huawei Sans" panose="020C0503030203020204" pitchFamily="34" charset="0"/>
                  </a:rPr>
                  <a:t>Clone</a:t>
                </a:r>
              </a:p>
            </p:txBody>
          </p:sp>
        </p:grpSp>
        <p:sp>
          <p:nvSpPr>
            <p:cNvPr id="19" name="文本框 18"/>
            <p:cNvSpPr txBox="1"/>
            <p:nvPr/>
          </p:nvSpPr>
          <p:spPr>
            <a:xfrm>
              <a:off x="2290690" y="2762725"/>
              <a:ext cx="1208785" cy="369332"/>
            </a:xfrm>
            <a:prstGeom prst="rect">
              <a:avLst/>
            </a:prstGeom>
            <a:noFill/>
          </p:spPr>
          <p:txBody>
            <a:bodyPr wrap="square" rtlCol="0">
              <a:noAutofit/>
            </a:bodyPr>
            <a:lstStyle/>
            <a:p>
              <a:pPr algn="ctr" fontAlgn="ctr"/>
              <a:r>
                <a:rPr lang="en-US" dirty="0">
                  <a:solidFill>
                    <a:srgbClr val="EC7061"/>
                  </a:solidFill>
                  <a:latin typeface="Huawei Sans" panose="020C0503030203020204" pitchFamily="34" charset="0"/>
                </a:rPr>
                <a:t>Local PC</a:t>
              </a:r>
              <a:endParaRPr lang="en-US" altLang="zh-CN" dirty="0">
                <a:solidFill>
                  <a:srgbClr val="EC7061"/>
                </a:solidFill>
                <a:latin typeface="Huawei Sans" panose="020C0503030203020204" pitchFamily="34" charset="0"/>
              </a:endParaRPr>
            </a:p>
          </p:txBody>
        </p:sp>
        <p:cxnSp>
          <p:nvCxnSpPr>
            <p:cNvPr id="17" name="曲线连接符 16"/>
            <p:cNvCxnSpPr>
              <a:endCxn id="6" idx="1"/>
            </p:cNvCxnSpPr>
            <p:nvPr/>
          </p:nvCxnSpPr>
          <p:spPr>
            <a:xfrm rot="10800000" flipV="1">
              <a:off x="6823612" y="3210537"/>
              <a:ext cx="493656" cy="185513"/>
            </a:xfrm>
            <a:prstGeom prst="curvedConnector2">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42" name="图片 41"/>
            <p:cNvPicPr>
              <a:picLocks noChangeAspect="1"/>
            </p:cNvPicPr>
            <p:nvPr/>
          </p:nvPicPr>
          <p:blipFill rotWithShape="1">
            <a:blip r:embed="rId3"/>
            <a:srcRect r="18750"/>
            <a:stretch/>
          </p:blipFill>
          <p:spPr>
            <a:xfrm>
              <a:off x="3364823" y="1343230"/>
              <a:ext cx="1694858" cy="1143000"/>
            </a:xfrm>
            <a:prstGeom prst="rect">
              <a:avLst/>
            </a:prstGeom>
          </p:spPr>
        </p:pic>
        <p:sp>
          <p:nvSpPr>
            <p:cNvPr id="21" name="矩形 20"/>
            <p:cNvSpPr/>
            <p:nvPr/>
          </p:nvSpPr>
          <p:spPr>
            <a:xfrm>
              <a:off x="3576697" y="1683486"/>
              <a:ext cx="1452503" cy="773964"/>
            </a:xfrm>
            <a:prstGeom prst="rect">
              <a:avLst/>
            </a:prstGeom>
            <a:no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ndParaRPr>
            </a:p>
          </p:txBody>
        </p:sp>
        <p:cxnSp>
          <p:nvCxnSpPr>
            <p:cNvPr id="23" name="直接连接符 22"/>
            <p:cNvCxnSpPr/>
            <p:nvPr/>
          </p:nvCxnSpPr>
          <p:spPr>
            <a:xfrm flipV="1">
              <a:off x="3364822" y="2457450"/>
              <a:ext cx="466949" cy="1331379"/>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3576697" y="1414642"/>
              <a:ext cx="2153543" cy="224394"/>
            </a:xfrm>
            <a:prstGeom prst="rect">
              <a:avLst/>
            </a:prstGeom>
            <a:no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ndParaRPr>
            </a:p>
          </p:txBody>
        </p:sp>
        <p:cxnSp>
          <p:nvCxnSpPr>
            <p:cNvPr id="46" name="直接连接符 45"/>
            <p:cNvCxnSpPr/>
            <p:nvPr/>
          </p:nvCxnSpPr>
          <p:spPr>
            <a:xfrm flipH="1" flipV="1">
              <a:off x="5563165" y="1652464"/>
              <a:ext cx="996325" cy="1743586"/>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pic>
          <p:nvPicPr>
            <p:cNvPr id="43" name="图片 42"/>
            <p:cNvPicPr>
              <a:picLocks noChangeAspect="1"/>
            </p:cNvPicPr>
            <p:nvPr/>
          </p:nvPicPr>
          <p:blipFill>
            <a:blip r:embed="rId4"/>
            <a:stretch>
              <a:fillRect/>
            </a:stretch>
          </p:blipFill>
          <p:spPr>
            <a:xfrm>
              <a:off x="5798113" y="1281213"/>
              <a:ext cx="962025" cy="523875"/>
            </a:xfrm>
            <a:prstGeom prst="rect">
              <a:avLst/>
            </a:prstGeom>
          </p:spPr>
        </p:pic>
        <p:cxnSp>
          <p:nvCxnSpPr>
            <p:cNvPr id="47" name="直接连接符 46"/>
            <p:cNvCxnSpPr/>
            <p:nvPr/>
          </p:nvCxnSpPr>
          <p:spPr>
            <a:xfrm flipV="1">
              <a:off x="5730240" y="1269827"/>
              <a:ext cx="176526" cy="142311"/>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5730240" y="1637830"/>
              <a:ext cx="176526" cy="145558"/>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74" name="矩形 73"/>
            <p:cNvSpPr/>
            <p:nvPr/>
          </p:nvSpPr>
          <p:spPr>
            <a:xfrm>
              <a:off x="5906766" y="1269827"/>
              <a:ext cx="687940" cy="513561"/>
            </a:xfrm>
            <a:prstGeom prst="rect">
              <a:avLst/>
            </a:prstGeom>
            <a:no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ndParaRPr>
            </a:p>
          </p:txBody>
        </p:sp>
        <p:cxnSp>
          <p:nvCxnSpPr>
            <p:cNvPr id="77" name="直接连接符 76"/>
            <p:cNvCxnSpPr/>
            <p:nvPr/>
          </p:nvCxnSpPr>
          <p:spPr>
            <a:xfrm flipV="1">
              <a:off x="4929808" y="1683486"/>
              <a:ext cx="1079106" cy="2527810"/>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grpSp>
      <p:sp>
        <p:nvSpPr>
          <p:cNvPr id="88" name="文本框 87"/>
          <p:cNvSpPr txBox="1"/>
          <p:nvPr/>
        </p:nvSpPr>
        <p:spPr>
          <a:xfrm>
            <a:off x="444309" y="1233488"/>
            <a:ext cx="3295378" cy="5998565"/>
          </a:xfrm>
          <a:prstGeom prst="rect">
            <a:avLst/>
          </a:prstGeom>
          <a:noFill/>
        </p:spPr>
        <p:txBody>
          <a:bodyPr wrap="square" rtlCol="0">
            <a:spAutoFit/>
          </a:bodyPr>
          <a:lstStyle/>
          <a:p>
            <a:pPr marL="285750" indent="-285750" fontAlgn="ctr">
              <a:lnSpc>
                <a:spcPct val="130000"/>
              </a:lnSpc>
              <a:spcBef>
                <a:spcPts val="600"/>
              </a:spcBef>
              <a:spcAft>
                <a:spcPts val="600"/>
              </a:spcAft>
              <a:buFont typeface="Arial" panose="020B0604020202020204" pitchFamily="34" charset="0"/>
              <a:buChar char="•"/>
            </a:pPr>
            <a:r>
              <a:rPr lang="en-US" sz="1600" dirty="0">
                <a:latin typeface="Huawei Sans" panose="020C0503030203020204" pitchFamily="34" charset="0"/>
              </a:rPr>
              <a:t>Checkout: checks out code of a certain version from the local repository to the working directory.</a:t>
            </a:r>
            <a:endParaRPr lang="en-US" altLang="zh-CN" sz="1600" dirty="0">
              <a:latin typeface="Huawei Sans" panose="020C0503030203020204" pitchFamily="34" charset="0"/>
            </a:endParaRPr>
          </a:p>
          <a:p>
            <a:pPr marL="285750" indent="-285750" fontAlgn="ctr">
              <a:lnSpc>
                <a:spcPct val="130000"/>
              </a:lnSpc>
              <a:spcBef>
                <a:spcPts val="600"/>
              </a:spcBef>
              <a:spcAft>
                <a:spcPts val="600"/>
              </a:spcAft>
              <a:buFont typeface="Arial" panose="020B0604020202020204" pitchFamily="34" charset="0"/>
              <a:buChar char="•"/>
            </a:pPr>
            <a:r>
              <a:rPr lang="en-US" sz="1600" dirty="0">
                <a:latin typeface="Huawei Sans" panose="020C0503030203020204" pitchFamily="34" charset="0"/>
              </a:rPr>
              <a:t>Fetch: downloads code changes from the remote repository to your local repository but does not check out the changes to the working directory.</a:t>
            </a:r>
            <a:endParaRPr lang="en-US" altLang="zh-CN" sz="1600" dirty="0">
              <a:latin typeface="Huawei Sans" panose="020C0503030203020204" pitchFamily="34" charset="0"/>
            </a:endParaRPr>
          </a:p>
          <a:p>
            <a:pPr marL="285750" indent="-285750" fontAlgn="ctr">
              <a:lnSpc>
                <a:spcPct val="130000"/>
              </a:lnSpc>
              <a:spcBef>
                <a:spcPts val="600"/>
              </a:spcBef>
              <a:spcAft>
                <a:spcPts val="600"/>
              </a:spcAft>
              <a:buFont typeface="Arial" panose="020B0604020202020204" pitchFamily="34" charset="0"/>
              <a:buChar char="•"/>
            </a:pPr>
            <a:r>
              <a:rPr lang="en-US" sz="1600" dirty="0">
                <a:latin typeface="Huawei Sans" panose="020C0503030203020204" pitchFamily="34" charset="0"/>
              </a:rPr>
              <a:t>Pull: downloads code changes from the remote repository to your local repository and checks out the changes to the </a:t>
            </a:r>
            <a:r>
              <a:rPr lang="en-US" altLang="zh-CN" sz="1600" dirty="0">
                <a:latin typeface="Huawei Sans" panose="020C0503030203020204" pitchFamily="34" charset="0"/>
              </a:rPr>
              <a:t>working directory.</a:t>
            </a:r>
          </a:p>
          <a:p>
            <a:pPr fontAlgn="ctr">
              <a:lnSpc>
                <a:spcPct val="130000"/>
              </a:lnSpc>
              <a:spcBef>
                <a:spcPts val="600"/>
              </a:spcBef>
            </a:pPr>
            <a:endParaRPr lang="en-US" altLang="zh-CN" sz="1600" dirty="0">
              <a:latin typeface="Huawei Sans" panose="020C0503030203020204" pitchFamily="34" charset="0"/>
            </a:endParaRPr>
          </a:p>
          <a:p>
            <a:pPr fontAlgn="ctr">
              <a:spcBef>
                <a:spcPts val="600"/>
              </a:spcBef>
            </a:pPr>
            <a:endParaRPr lang="en-US" altLang="zh-CN" sz="1600" dirty="0">
              <a:latin typeface="Huawei Sans" panose="020C0503030203020204" pitchFamily="34" charset="0"/>
            </a:endParaRPr>
          </a:p>
        </p:txBody>
      </p:sp>
    </p:spTree>
    <p:extLst>
      <p:ext uri="{BB962C8B-B14F-4D97-AF65-F5344CB8AC3E}">
        <p14:creationId xmlns:p14="http://schemas.microsoft.com/office/powerpoint/2010/main" val="4749335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t>G</a:t>
            </a:r>
            <a:r>
              <a:rPr lang="en-US" altLang="zh-CN"/>
              <a:t>it Local Working Areas</a:t>
            </a:r>
            <a:endParaRPr lang="en-US" dirty="0"/>
          </a:p>
        </p:txBody>
      </p:sp>
      <p:sp>
        <p:nvSpPr>
          <p:cNvPr id="94" name="文本框 93"/>
          <p:cNvSpPr txBox="1"/>
          <p:nvPr/>
        </p:nvSpPr>
        <p:spPr bwMode="auto">
          <a:xfrm>
            <a:off x="6361430" y="1261176"/>
            <a:ext cx="5397197" cy="284633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lnSpc>
                <a:spcPct val="140000"/>
              </a:lnSpc>
            </a:pPr>
            <a:r>
              <a:rPr lang="en-US" sz="1600" dirty="0">
                <a:latin typeface="Huawei Sans" panose="020C0503030203020204" pitchFamily="34" charset="0"/>
              </a:rPr>
              <a:t>Three areas exist on the Local PC installed with </a:t>
            </a:r>
            <a:r>
              <a:rPr lang="en-US" sz="1600" dirty="0" err="1">
                <a:latin typeface="Huawei Sans" panose="020C0503030203020204" pitchFamily="34" charset="0"/>
              </a:rPr>
              <a:t>Git</a:t>
            </a:r>
            <a:r>
              <a:rPr lang="en-US" sz="1600" dirty="0">
                <a:latin typeface="Huawei Sans" panose="020C0503030203020204" pitchFamily="34" charset="0"/>
              </a:rPr>
              <a:t>:</a:t>
            </a:r>
            <a:endParaRPr lang="en-US" altLang="zh-CN" sz="1600" dirty="0">
              <a:latin typeface="Huawei Sans" panose="020C0503030203020204" pitchFamily="34" charset="0"/>
            </a:endParaRPr>
          </a:p>
          <a:p>
            <a:pPr marL="342900" indent="-342900" fontAlgn="ctr">
              <a:lnSpc>
                <a:spcPct val="140000"/>
              </a:lnSpc>
              <a:buFont typeface="+mj-lt"/>
              <a:buAutoNum type="arabicPeriod"/>
            </a:pPr>
            <a:r>
              <a:rPr lang="en-US" sz="1600" dirty="0">
                <a:latin typeface="Huawei Sans" panose="020C0503030203020204" pitchFamily="34" charset="0"/>
              </a:rPr>
              <a:t>Working directory: a working copy of files checked out from the local repository.</a:t>
            </a:r>
            <a:endParaRPr lang="en-US" altLang="zh-CN" sz="1600" dirty="0">
              <a:latin typeface="Huawei Sans" panose="020C0503030203020204" pitchFamily="34" charset="0"/>
            </a:endParaRPr>
          </a:p>
          <a:p>
            <a:pPr marL="342900" indent="-342900" fontAlgn="ctr">
              <a:lnSpc>
                <a:spcPct val="140000"/>
              </a:lnSpc>
              <a:buFont typeface="+mj-lt"/>
              <a:buAutoNum type="arabicPeriod"/>
            </a:pPr>
            <a:r>
              <a:rPr lang="en-US" sz="1600" dirty="0">
                <a:latin typeface="Huawei Sans" panose="020C0503030203020204" pitchFamily="34" charset="0"/>
              </a:rPr>
              <a:t>Staging area: isolates the working directory from the local repository and stores files with changes to be committed in the </a:t>
            </a:r>
            <a:r>
              <a:rPr lang="en-US" sz="1600" b="1" dirty="0">
                <a:latin typeface="Huawei Sans" panose="020C0503030203020204" pitchFamily="34" charset="0"/>
              </a:rPr>
              <a:t>.</a:t>
            </a:r>
            <a:r>
              <a:rPr lang="en-US" sz="1600" b="1" dirty="0" err="1">
                <a:latin typeface="Huawei Sans" panose="020C0503030203020204" pitchFamily="34" charset="0"/>
              </a:rPr>
              <a:t>git</a:t>
            </a:r>
            <a:r>
              <a:rPr lang="en-US" sz="1600" b="1" dirty="0">
                <a:latin typeface="Huawei Sans" panose="020C0503030203020204" pitchFamily="34" charset="0"/>
              </a:rPr>
              <a:t>/index</a:t>
            </a:r>
            <a:r>
              <a:rPr lang="en-US" sz="1600" dirty="0">
                <a:latin typeface="Huawei Sans" panose="020C0503030203020204" pitchFamily="34" charset="0"/>
              </a:rPr>
              <a:t> file, in most cases.</a:t>
            </a:r>
            <a:endParaRPr lang="en-US" altLang="zh-CN" sz="1600" dirty="0">
              <a:latin typeface="Huawei Sans" panose="020C0503030203020204" pitchFamily="34" charset="0"/>
            </a:endParaRPr>
          </a:p>
          <a:p>
            <a:pPr marL="342900" indent="-342900" fontAlgn="ctr">
              <a:lnSpc>
                <a:spcPct val="140000"/>
              </a:lnSpc>
              <a:buFont typeface="+mj-lt"/>
              <a:buAutoNum type="arabicPeriod"/>
            </a:pPr>
            <a:r>
              <a:rPr lang="en-US" sz="1600" dirty="0" err="1">
                <a:latin typeface="Huawei Sans" panose="020C0503030203020204" pitchFamily="34" charset="0"/>
              </a:rPr>
              <a:t>Git</a:t>
            </a:r>
            <a:r>
              <a:rPr lang="en-US" sz="1600" dirty="0">
                <a:latin typeface="Huawei Sans" panose="020C0503030203020204" pitchFamily="34" charset="0"/>
              </a:rPr>
              <a:t> repository: local repository on the local PC, which is a hidden directory named </a:t>
            </a:r>
            <a:r>
              <a:rPr lang="en-US" sz="1600" b="1" dirty="0">
                <a:latin typeface="Huawei Sans" panose="020C0503030203020204" pitchFamily="34" charset="0"/>
              </a:rPr>
              <a:t>.</a:t>
            </a:r>
            <a:r>
              <a:rPr lang="en-US" sz="1600" b="1" dirty="0" err="1">
                <a:latin typeface="Huawei Sans" panose="020C0503030203020204" pitchFamily="34" charset="0"/>
              </a:rPr>
              <a:t>git</a:t>
            </a:r>
            <a:r>
              <a:rPr lang="en-US" sz="1600" dirty="0">
                <a:latin typeface="Huawei Sans" panose="020C0503030203020204" pitchFamily="34" charset="0"/>
              </a:rPr>
              <a:t>.</a:t>
            </a:r>
            <a:endParaRPr lang="en-US" altLang="zh-CN" sz="1600" dirty="0">
              <a:latin typeface="Huawei Sans" panose="020C0503030203020204" pitchFamily="34" charset="0"/>
            </a:endParaRPr>
          </a:p>
        </p:txBody>
      </p:sp>
      <p:sp>
        <p:nvSpPr>
          <p:cNvPr id="2" name="文本框 1"/>
          <p:cNvSpPr txBox="1"/>
          <p:nvPr/>
        </p:nvSpPr>
        <p:spPr>
          <a:xfrm>
            <a:off x="6357257" y="4179316"/>
            <a:ext cx="5074520" cy="216307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defPPr>
              <a:defRPr lang="en-US"/>
            </a:defPPr>
            <a:lvl1pPr fontAlgn="auto">
              <a:lnSpc>
                <a:spcPct val="150000"/>
              </a:lnSpc>
              <a:defRPr sz="1400"/>
            </a:lvl1pPr>
          </a:lstStyle>
          <a:p>
            <a:pPr fontAlgn="ctr">
              <a:lnSpc>
                <a:spcPct val="130000"/>
              </a:lnSpc>
            </a:pPr>
            <a:r>
              <a:rPr lang="en-US" sz="1600" dirty="0">
                <a:latin typeface="Huawei Sans" panose="020C0503030203020204" pitchFamily="34" charset="0"/>
              </a:rPr>
              <a:t>Related commands:</a:t>
            </a:r>
            <a:endParaRPr lang="en-US" altLang="zh-CN" sz="1600" dirty="0">
              <a:latin typeface="Huawei Sans" panose="020C0503030203020204" pitchFamily="34" charset="0"/>
            </a:endParaRPr>
          </a:p>
          <a:p>
            <a:pPr marL="333375" lvl="1" indent="-333375" eaLnBrk="0" fontAlgn="ctr" hangingPunct="0">
              <a:lnSpc>
                <a:spcPct val="130000"/>
              </a:lnSpc>
              <a:spcAft>
                <a:spcPts val="600"/>
              </a:spcAft>
              <a:buFont typeface="Arial" panose="020B0604020202020204" pitchFamily="34" charset="0"/>
              <a:buChar char="•"/>
            </a:pPr>
            <a:r>
              <a:rPr lang="en-US" sz="1600" dirty="0" err="1">
                <a:solidFill>
                  <a:prstClr val="black"/>
                </a:solidFill>
                <a:latin typeface="Huawei Sans" panose="020C0503030203020204" pitchFamily="34" charset="0"/>
              </a:rPr>
              <a:t>git</a:t>
            </a:r>
            <a:r>
              <a:rPr lang="en-US" sz="1600" dirty="0">
                <a:solidFill>
                  <a:prstClr val="black"/>
                </a:solidFill>
                <a:latin typeface="Huawei Sans" panose="020C0503030203020204" pitchFamily="34" charset="0"/>
              </a:rPr>
              <a:t> </a:t>
            </a:r>
            <a:r>
              <a:rPr lang="en-US" sz="1600" dirty="0" err="1">
                <a:solidFill>
                  <a:prstClr val="black"/>
                </a:solidFill>
                <a:latin typeface="Huawei Sans" panose="020C0503030203020204" pitchFamily="34" charset="0"/>
              </a:rPr>
              <a:t>init</a:t>
            </a:r>
            <a:r>
              <a:rPr lang="en-US" sz="1600" dirty="0">
                <a:solidFill>
                  <a:prstClr val="black"/>
                </a:solidFill>
                <a:latin typeface="Huawei Sans" panose="020C0503030203020204" pitchFamily="34" charset="0"/>
              </a:rPr>
              <a:t>: creates a local repository.</a:t>
            </a:r>
            <a:endParaRPr lang="en-US" altLang="zh-CN" sz="1600" dirty="0">
              <a:solidFill>
                <a:prstClr val="black"/>
              </a:solidFill>
              <a:latin typeface="Huawei Sans" panose="020C0503030203020204" pitchFamily="34" charset="0"/>
            </a:endParaRPr>
          </a:p>
          <a:p>
            <a:pPr marL="333375" lvl="1" indent="-333375" eaLnBrk="0" fontAlgn="ctr" hangingPunct="0">
              <a:lnSpc>
                <a:spcPct val="130000"/>
              </a:lnSpc>
              <a:spcAft>
                <a:spcPts val="600"/>
              </a:spcAft>
              <a:buFont typeface="Arial" panose="020B0604020202020204" pitchFamily="34" charset="0"/>
              <a:buChar char="•"/>
            </a:pPr>
            <a:r>
              <a:rPr lang="en-US" sz="1600" dirty="0" err="1">
                <a:latin typeface="Huawei Sans" panose="020C0503030203020204" pitchFamily="34" charset="0"/>
              </a:rPr>
              <a:t>git</a:t>
            </a:r>
            <a:r>
              <a:rPr lang="en-US" sz="1600" dirty="0">
                <a:latin typeface="Huawei Sans" panose="020C0503030203020204" pitchFamily="34" charset="0"/>
              </a:rPr>
              <a:t> add: adds files with changes from the working directory to the staging area.</a:t>
            </a:r>
          </a:p>
          <a:p>
            <a:pPr marL="333375" lvl="1" indent="-333375" eaLnBrk="0" fontAlgn="ctr" hangingPunct="0">
              <a:lnSpc>
                <a:spcPct val="130000"/>
              </a:lnSpc>
              <a:spcAft>
                <a:spcPts val="600"/>
              </a:spcAft>
              <a:buFont typeface="Arial" panose="020B0604020202020204" pitchFamily="34" charset="0"/>
              <a:buChar char="•"/>
            </a:pPr>
            <a:r>
              <a:rPr lang="en-US" sz="1600" dirty="0" err="1">
                <a:solidFill>
                  <a:prstClr val="black"/>
                </a:solidFill>
                <a:latin typeface="Huawei Sans" panose="020C0503030203020204" pitchFamily="34" charset="0"/>
              </a:rPr>
              <a:t>git</a:t>
            </a:r>
            <a:r>
              <a:rPr lang="en-US" sz="1600" dirty="0">
                <a:solidFill>
                  <a:prstClr val="black"/>
                </a:solidFill>
                <a:latin typeface="Huawei Sans" panose="020C0503030203020204" pitchFamily="34" charset="0"/>
              </a:rPr>
              <a:t> commit: commits the changes that have been staged to the local repository.</a:t>
            </a:r>
          </a:p>
        </p:txBody>
      </p:sp>
      <p:grpSp>
        <p:nvGrpSpPr>
          <p:cNvPr id="5" name="组合 4"/>
          <p:cNvGrpSpPr/>
          <p:nvPr/>
        </p:nvGrpSpPr>
        <p:grpSpPr>
          <a:xfrm>
            <a:off x="578333" y="1835233"/>
            <a:ext cx="5419891" cy="3088371"/>
            <a:chOff x="759845" y="1835233"/>
            <a:chExt cx="5419891" cy="3088371"/>
          </a:xfrm>
        </p:grpSpPr>
        <p:sp>
          <p:nvSpPr>
            <p:cNvPr id="9" name="弧形 8"/>
            <p:cNvSpPr/>
            <p:nvPr/>
          </p:nvSpPr>
          <p:spPr>
            <a:xfrm>
              <a:off x="5107493" y="2957822"/>
              <a:ext cx="647444" cy="685364"/>
            </a:xfrm>
            <a:prstGeom prst="arc">
              <a:avLst>
                <a:gd name="adj1" fmla="val 16200000"/>
                <a:gd name="adj2" fmla="val 5485765"/>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ndParaRPr>
            </a:p>
          </p:txBody>
        </p:sp>
        <p:grpSp>
          <p:nvGrpSpPr>
            <p:cNvPr id="17" name="组合 16"/>
            <p:cNvGrpSpPr/>
            <p:nvPr/>
          </p:nvGrpSpPr>
          <p:grpSpPr>
            <a:xfrm>
              <a:off x="759845" y="1835233"/>
              <a:ext cx="5336155" cy="3088371"/>
              <a:chOff x="716556" y="1211574"/>
              <a:chExt cx="6140846" cy="3366983"/>
            </a:xfrm>
          </p:grpSpPr>
          <p:sp>
            <p:nvSpPr>
              <p:cNvPr id="12" name="AutoShape 27"/>
              <p:cNvSpPr>
                <a:spLocks noChangeArrowheads="1"/>
              </p:cNvSpPr>
              <p:nvPr/>
            </p:nvSpPr>
            <p:spPr bwMode="auto">
              <a:xfrm>
                <a:off x="716556" y="1211574"/>
                <a:ext cx="1396800" cy="733599"/>
              </a:xfrm>
              <a:prstGeom prst="can">
                <a:avLst>
                  <a:gd name="adj" fmla="val 29136"/>
                </a:avLst>
              </a:prstGeom>
              <a:solidFill>
                <a:srgbClr val="00ADEE"/>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ctr"/>
                <a:r>
                  <a:rPr lang="en-US" sz="1600" dirty="0">
                    <a:solidFill>
                      <a:schemeClr val="bg1"/>
                    </a:solidFill>
                    <a:latin typeface="Huawei Sans" panose="020C0503030203020204" pitchFamily="34" charset="0"/>
                  </a:rPr>
                  <a:t>Working </a:t>
                </a:r>
              </a:p>
              <a:p>
                <a:pPr algn="ctr" fontAlgn="ctr"/>
                <a:r>
                  <a:rPr lang="en-US" sz="1600" dirty="0">
                    <a:solidFill>
                      <a:schemeClr val="bg1"/>
                    </a:solidFill>
                    <a:latin typeface="Huawei Sans" panose="020C0503030203020204" pitchFamily="34" charset="0"/>
                  </a:rPr>
                  <a:t>directory</a:t>
                </a:r>
              </a:p>
            </p:txBody>
          </p:sp>
          <p:sp>
            <p:nvSpPr>
              <p:cNvPr id="14" name="AutoShape 28"/>
              <p:cNvSpPr>
                <a:spLocks noChangeArrowheads="1"/>
              </p:cNvSpPr>
              <p:nvPr/>
            </p:nvSpPr>
            <p:spPr bwMode="auto">
              <a:xfrm>
                <a:off x="5363696" y="1211574"/>
                <a:ext cx="1493706" cy="734400"/>
              </a:xfrm>
              <a:prstGeom prst="can">
                <a:avLst>
                  <a:gd name="adj" fmla="val 23446"/>
                </a:avLst>
              </a:prstGeom>
              <a:solidFill>
                <a:srgbClr val="00B050"/>
              </a:solidFill>
              <a:ln w="9525">
                <a:noFill/>
                <a:round/>
                <a:headEnd/>
                <a:tailEnd/>
              </a:ln>
              <a:effectLst/>
            </p:spPr>
            <p:txBody>
              <a:bodyPr wrap="none" anchor="ctr"/>
              <a:lstStyle/>
              <a:p>
                <a:pPr algn="ctr" fontAlgn="t">
                  <a:spcBef>
                    <a:spcPct val="0"/>
                  </a:spcBef>
                  <a:spcAft>
                    <a:spcPct val="0"/>
                  </a:spcAft>
                </a:pPr>
                <a:r>
                  <a:rPr lang="en-US" sz="1600" dirty="0">
                    <a:solidFill>
                      <a:schemeClr val="bg1"/>
                    </a:solidFill>
                  </a:rPr>
                  <a:t>Local</a:t>
                </a:r>
              </a:p>
              <a:p>
                <a:pPr algn="ctr" fontAlgn="t">
                  <a:spcBef>
                    <a:spcPct val="0"/>
                  </a:spcBef>
                  <a:spcAft>
                    <a:spcPct val="0"/>
                  </a:spcAft>
                </a:pPr>
                <a:r>
                  <a:rPr lang="en-US" sz="1600" dirty="0">
                    <a:solidFill>
                      <a:schemeClr val="bg1"/>
                    </a:solidFill>
                  </a:rPr>
                  <a:t>repository</a:t>
                </a:r>
                <a:endParaRPr lang="en-US" altLang="zh-CN" sz="1600" dirty="0">
                  <a:solidFill>
                    <a:schemeClr val="bg1"/>
                  </a:solidFill>
                </a:endParaRPr>
              </a:p>
            </p:txBody>
          </p:sp>
          <p:sp>
            <p:nvSpPr>
              <p:cNvPr id="15" name="AutoShape 29"/>
              <p:cNvSpPr>
                <a:spLocks noChangeArrowheads="1"/>
              </p:cNvSpPr>
              <p:nvPr/>
            </p:nvSpPr>
            <p:spPr bwMode="auto">
              <a:xfrm>
                <a:off x="3079471" y="1211574"/>
                <a:ext cx="1396800" cy="734400"/>
              </a:xfrm>
              <a:prstGeom prst="can">
                <a:avLst>
                  <a:gd name="adj" fmla="val 25343"/>
                </a:avLst>
              </a:prstGeom>
              <a:solidFill>
                <a:srgbClr val="FF9900"/>
              </a:solidFill>
              <a:ln w="9525">
                <a:noFill/>
                <a:round/>
                <a:headEnd/>
                <a:tailEnd/>
              </a:ln>
              <a:effectLst/>
            </p:spPr>
            <p:txBody>
              <a:bodyPr wrap="none" anchor="ctr"/>
              <a:lstStyle/>
              <a:p>
                <a:pPr algn="ctr" fontAlgn="t">
                  <a:spcBef>
                    <a:spcPct val="0"/>
                  </a:spcBef>
                  <a:spcAft>
                    <a:spcPct val="0"/>
                  </a:spcAft>
                </a:pPr>
                <a:r>
                  <a:rPr lang="en-US" sz="1600" dirty="0">
                    <a:solidFill>
                      <a:schemeClr val="bg1"/>
                    </a:solidFill>
                  </a:rPr>
                  <a:t>Staging</a:t>
                </a:r>
              </a:p>
              <a:p>
                <a:pPr algn="ctr" fontAlgn="t">
                  <a:spcBef>
                    <a:spcPct val="0"/>
                  </a:spcBef>
                  <a:spcAft>
                    <a:spcPct val="0"/>
                  </a:spcAft>
                </a:pPr>
                <a:r>
                  <a:rPr lang="en-US" sz="1600" dirty="0">
                    <a:solidFill>
                      <a:schemeClr val="bg1"/>
                    </a:solidFill>
                  </a:rPr>
                  <a:t>area</a:t>
                </a:r>
                <a:endParaRPr lang="en-US" altLang="zh-CN" sz="1600" dirty="0">
                  <a:solidFill>
                    <a:schemeClr val="bg1"/>
                  </a:solidFill>
                </a:endParaRPr>
              </a:p>
            </p:txBody>
          </p:sp>
          <p:cxnSp>
            <p:nvCxnSpPr>
              <p:cNvPr id="10" name="直接连接符 9"/>
              <p:cNvCxnSpPr/>
              <p:nvPr/>
            </p:nvCxnSpPr>
            <p:spPr bwMode="auto">
              <a:xfrm flipH="1">
                <a:off x="1406161" y="1945173"/>
                <a:ext cx="1" cy="2343037"/>
              </a:xfrm>
              <a:prstGeom prst="line">
                <a:avLst/>
              </a:prstGeom>
              <a:solidFill>
                <a:schemeClr val="accent1"/>
              </a:solidFill>
              <a:ln w="15875" cap="flat" cmpd="sng" algn="ctr">
                <a:solidFill>
                  <a:schemeClr val="bg1">
                    <a:lumMod val="65000"/>
                  </a:schemeClr>
                </a:solidFill>
                <a:prstDash val="solid"/>
                <a:round/>
                <a:headEnd type="none" w="med" len="med"/>
                <a:tailEnd type="none" w="med" len="med"/>
              </a:ln>
              <a:effectLst/>
            </p:spPr>
          </p:cxnSp>
          <p:cxnSp>
            <p:nvCxnSpPr>
              <p:cNvPr id="19" name="直接连接符 18"/>
              <p:cNvCxnSpPr>
                <a:endCxn id="63" idx="0"/>
              </p:cNvCxnSpPr>
              <p:nvPr/>
            </p:nvCxnSpPr>
            <p:spPr bwMode="auto">
              <a:xfrm>
                <a:off x="3694431" y="1929724"/>
                <a:ext cx="26227" cy="2358487"/>
              </a:xfrm>
              <a:prstGeom prst="line">
                <a:avLst/>
              </a:prstGeom>
              <a:solidFill>
                <a:schemeClr val="accent1"/>
              </a:solidFill>
              <a:ln w="15875" cap="flat" cmpd="sng" algn="ctr">
                <a:solidFill>
                  <a:schemeClr val="bg1">
                    <a:lumMod val="65000"/>
                  </a:schemeClr>
                </a:solidFill>
                <a:prstDash val="solid"/>
                <a:round/>
                <a:headEnd type="none" w="med" len="med"/>
                <a:tailEnd type="none" w="med" len="med"/>
              </a:ln>
              <a:effectLst/>
            </p:spPr>
          </p:cxnSp>
          <p:cxnSp>
            <p:nvCxnSpPr>
              <p:cNvPr id="20" name="直接连接符 19"/>
              <p:cNvCxnSpPr/>
              <p:nvPr/>
            </p:nvCxnSpPr>
            <p:spPr bwMode="auto">
              <a:xfrm>
                <a:off x="6092367" y="1929723"/>
                <a:ext cx="0" cy="2358487"/>
              </a:xfrm>
              <a:prstGeom prst="line">
                <a:avLst/>
              </a:prstGeom>
              <a:solidFill>
                <a:schemeClr val="accent1"/>
              </a:solidFill>
              <a:ln w="15875" cap="flat" cmpd="sng" algn="ctr">
                <a:solidFill>
                  <a:schemeClr val="bg1">
                    <a:lumMod val="65000"/>
                  </a:schemeClr>
                </a:solidFill>
                <a:prstDash val="solid"/>
                <a:round/>
                <a:headEnd type="none" w="med" len="med"/>
                <a:tailEnd type="none" w="med" len="med"/>
              </a:ln>
              <a:effectLst/>
            </p:spPr>
          </p:cxnSp>
          <p:sp>
            <p:nvSpPr>
              <p:cNvPr id="29" name="右箭头 28"/>
              <p:cNvSpPr/>
              <p:nvPr/>
            </p:nvSpPr>
            <p:spPr>
              <a:xfrm>
                <a:off x="1406162" y="2886946"/>
                <a:ext cx="2303833" cy="549467"/>
              </a:xfrm>
              <a:prstGeom prst="rightArrow">
                <a:avLst/>
              </a:prstGeom>
              <a:solidFill>
                <a:srgbClr val="00ADEE"/>
              </a:solidFill>
            </p:spPr>
            <p:txBody>
              <a:bodyPr wrap="none" rtlCol="0" anchor="ctr">
                <a:noAutofit/>
              </a:bodyPr>
              <a:lstStyle/>
              <a:p>
                <a:pPr algn="ctr" fontAlgn="ctr"/>
                <a:r>
                  <a:rPr lang="en-US" sz="1600" dirty="0" err="1">
                    <a:solidFill>
                      <a:schemeClr val="bg1"/>
                    </a:solidFill>
                    <a:latin typeface="Huawei Sans" panose="020C0503030203020204" pitchFamily="34" charset="0"/>
                  </a:rPr>
                  <a:t>git</a:t>
                </a:r>
                <a:r>
                  <a:rPr lang="en-US" sz="1600" dirty="0">
                    <a:solidFill>
                      <a:schemeClr val="bg1"/>
                    </a:solidFill>
                    <a:latin typeface="Huawei Sans" panose="020C0503030203020204" pitchFamily="34" charset="0"/>
                  </a:rPr>
                  <a:t> add</a:t>
                </a:r>
                <a:endParaRPr lang="en-US" altLang="zh-CN" sz="1600" dirty="0">
                  <a:solidFill>
                    <a:schemeClr val="bg1"/>
                  </a:solidFill>
                  <a:latin typeface="Huawei Sans" panose="020C0503030203020204" pitchFamily="34" charset="0"/>
                </a:endParaRPr>
              </a:p>
            </p:txBody>
          </p:sp>
          <p:sp>
            <p:nvSpPr>
              <p:cNvPr id="37" name="右箭头 36"/>
              <p:cNvSpPr/>
              <p:nvPr/>
            </p:nvSpPr>
            <p:spPr>
              <a:xfrm flipH="1">
                <a:off x="1406164" y="2164599"/>
                <a:ext cx="4686205" cy="549467"/>
              </a:xfrm>
              <a:prstGeom prst="rightArrow">
                <a:avLst/>
              </a:prstGeom>
              <a:solidFill>
                <a:srgbClr val="00B050"/>
              </a:solidFill>
              <a:ln w="9525">
                <a:noFill/>
                <a:round/>
                <a:headEnd/>
                <a:tailEnd/>
              </a:ln>
              <a:effectLst/>
            </p:spPr>
            <p:txBody>
              <a:bodyPr wrap="none" anchor="ctr"/>
              <a:lstStyle/>
              <a:p>
                <a:pPr algn="ctr" fontAlgn="t">
                  <a:spcBef>
                    <a:spcPct val="0"/>
                  </a:spcBef>
                  <a:spcAft>
                    <a:spcPct val="0"/>
                  </a:spcAft>
                </a:pPr>
                <a:r>
                  <a:rPr lang="en-US" sz="1600" dirty="0" err="1">
                    <a:solidFill>
                      <a:schemeClr val="bg1"/>
                    </a:solidFill>
                  </a:rPr>
                  <a:t>git</a:t>
                </a:r>
                <a:r>
                  <a:rPr lang="en-US" sz="1600" dirty="0">
                    <a:solidFill>
                      <a:schemeClr val="bg1"/>
                    </a:solidFill>
                  </a:rPr>
                  <a:t> checkout</a:t>
                </a:r>
                <a:endParaRPr lang="en-US" altLang="zh-CN" sz="1600" dirty="0">
                  <a:solidFill>
                    <a:schemeClr val="bg1"/>
                  </a:solidFill>
                </a:endParaRPr>
              </a:p>
            </p:txBody>
          </p:sp>
          <p:sp>
            <p:nvSpPr>
              <p:cNvPr id="38" name="右箭头 37"/>
              <p:cNvSpPr/>
              <p:nvPr/>
            </p:nvSpPr>
            <p:spPr>
              <a:xfrm>
                <a:off x="3699386" y="3609293"/>
                <a:ext cx="2382373" cy="549467"/>
              </a:xfrm>
              <a:prstGeom prst="rightArrow">
                <a:avLst/>
              </a:prstGeom>
              <a:solidFill>
                <a:srgbClr val="FF9900"/>
              </a:solidFill>
              <a:ln w="9525">
                <a:noFill/>
                <a:round/>
                <a:headEnd/>
                <a:tailEnd/>
              </a:ln>
              <a:effectLst/>
            </p:spPr>
            <p:txBody>
              <a:bodyPr wrap="none" anchor="ctr"/>
              <a:lstStyle/>
              <a:p>
                <a:pPr algn="ctr" fontAlgn="t">
                  <a:spcBef>
                    <a:spcPct val="0"/>
                  </a:spcBef>
                  <a:spcAft>
                    <a:spcPct val="0"/>
                  </a:spcAft>
                </a:pPr>
                <a:r>
                  <a:rPr lang="en-US" sz="1600" dirty="0" err="1">
                    <a:solidFill>
                      <a:schemeClr val="bg1"/>
                    </a:solidFill>
                  </a:rPr>
                  <a:t>git</a:t>
                </a:r>
                <a:r>
                  <a:rPr lang="en-US" sz="1600" dirty="0">
                    <a:solidFill>
                      <a:schemeClr val="bg1"/>
                    </a:solidFill>
                  </a:rPr>
                  <a:t> commit</a:t>
                </a:r>
                <a:endParaRPr lang="en-US" altLang="zh-CN" sz="1600" dirty="0">
                  <a:solidFill>
                    <a:schemeClr val="bg1"/>
                  </a:solidFill>
                </a:endParaRPr>
              </a:p>
            </p:txBody>
          </p:sp>
          <p:sp>
            <p:nvSpPr>
              <p:cNvPr id="63" name="文本框 62"/>
              <p:cNvSpPr txBox="1"/>
              <p:nvPr/>
            </p:nvSpPr>
            <p:spPr bwMode="auto">
              <a:xfrm>
                <a:off x="716556" y="4288210"/>
                <a:ext cx="6008203" cy="290347"/>
              </a:xfrm>
              <a:prstGeom prst="rect">
                <a:avLst/>
              </a:prstGeom>
              <a:solidFill>
                <a:srgbClr val="D9D9D9"/>
              </a:solidFill>
              <a:ln w="9525" algn="ctr">
                <a:noFill/>
                <a:miter lim="800000"/>
                <a:headEnd/>
                <a:tailEnd/>
              </a:ln>
            </p:spPr>
            <p:txBody>
              <a:bodyPr vert="horz" wrap="square" lIns="87802" tIns="43901" rIns="87802" bIns="43901" numCol="1" rtlCol="0" anchor="ctr" anchorCtr="0" compatLnSpc="1">
                <a:prstTxWarp prst="textNoShape">
                  <a:avLst/>
                </a:prstTxWarp>
                <a:noAutofit/>
              </a:bodyPr>
              <a:lstStyle>
                <a:defPPr>
                  <a:defRPr lang="zh-CN"/>
                </a:defPPr>
                <a:lvl1pPr algn="ctr" fontAlgn="auto">
                  <a:spcBef>
                    <a:spcPct val="0"/>
                  </a:spcBef>
                  <a:spcAft>
                    <a:spcPct val="0"/>
                  </a:spcAft>
                  <a:defRPr sz="1200">
                    <a:latin typeface="Arial"/>
                  </a:defRPr>
                </a:lvl1pPr>
                <a:lvl2pPr marL="457200" fontAlgn="t">
                  <a:spcBef>
                    <a:spcPct val="0"/>
                  </a:spcBef>
                  <a:spcAft>
                    <a:spcPct val="0"/>
                  </a:spcAft>
                  <a:defRPr sz="1000">
                    <a:latin typeface="Arial" pitchFamily="34" charset="0"/>
                    <a:ea typeface="宋体" charset="-122"/>
                  </a:defRPr>
                </a:lvl2pPr>
                <a:lvl3pPr marL="914400" fontAlgn="t">
                  <a:spcBef>
                    <a:spcPct val="0"/>
                  </a:spcBef>
                  <a:spcAft>
                    <a:spcPct val="0"/>
                  </a:spcAft>
                  <a:defRPr sz="1000">
                    <a:latin typeface="Arial" pitchFamily="34" charset="0"/>
                    <a:ea typeface="宋体" charset="-122"/>
                  </a:defRPr>
                </a:lvl3pPr>
                <a:lvl4pPr marL="1371600" fontAlgn="t">
                  <a:spcBef>
                    <a:spcPct val="0"/>
                  </a:spcBef>
                  <a:spcAft>
                    <a:spcPct val="0"/>
                  </a:spcAft>
                  <a:defRPr sz="1000">
                    <a:latin typeface="Arial" pitchFamily="34" charset="0"/>
                    <a:ea typeface="宋体" charset="-122"/>
                  </a:defRPr>
                </a:lvl4pPr>
                <a:lvl5pPr marL="1828800" fontAlgn="t">
                  <a:spcBef>
                    <a:spcPct val="0"/>
                  </a:spcBef>
                  <a:spcAft>
                    <a:spcPct val="0"/>
                  </a:spcAft>
                  <a:defRPr sz="1000">
                    <a:latin typeface="Arial" pitchFamily="34" charset="0"/>
                    <a:ea typeface="宋体" charset="-122"/>
                  </a:defRPr>
                </a:lvl5pPr>
                <a:lvl6pPr marL="2286000" defTabSz="914400">
                  <a:defRPr sz="1000">
                    <a:latin typeface="Arial" pitchFamily="34" charset="0"/>
                    <a:ea typeface="宋体" charset="-122"/>
                  </a:defRPr>
                </a:lvl6pPr>
                <a:lvl7pPr marL="2743200" defTabSz="914400">
                  <a:defRPr sz="1000">
                    <a:latin typeface="Arial" pitchFamily="34" charset="0"/>
                    <a:ea typeface="宋体" charset="-122"/>
                  </a:defRPr>
                </a:lvl7pPr>
                <a:lvl8pPr marL="3200400" defTabSz="914400">
                  <a:defRPr sz="1000">
                    <a:latin typeface="Arial" pitchFamily="34" charset="0"/>
                    <a:ea typeface="宋体" charset="-122"/>
                  </a:defRPr>
                </a:lvl8pPr>
                <a:lvl9pPr marL="3657600" defTabSz="914400">
                  <a:defRPr sz="1000">
                    <a:latin typeface="Arial" pitchFamily="34" charset="0"/>
                    <a:ea typeface="宋体" charset="-122"/>
                  </a:defRPr>
                </a:lvl9pPr>
              </a:lstStyle>
              <a:p>
                <a:pPr fontAlgn="ctr"/>
                <a:r>
                  <a:rPr lang="en-US" sz="1600" dirty="0">
                    <a:latin typeface="Huawei Sans" panose="020C0503030203020204" pitchFamily="34" charset="0"/>
                  </a:rPr>
                  <a:t>Local PC</a:t>
                </a:r>
                <a:endParaRPr lang="en-US" altLang="zh-CN" sz="1600" dirty="0">
                  <a:latin typeface="Huawei Sans" panose="020C0503030203020204" pitchFamily="34" charset="0"/>
                </a:endParaRPr>
              </a:p>
            </p:txBody>
          </p:sp>
        </p:grpSp>
        <p:sp>
          <p:nvSpPr>
            <p:cNvPr id="4" name="矩形 3"/>
            <p:cNvSpPr/>
            <p:nvPr/>
          </p:nvSpPr>
          <p:spPr>
            <a:xfrm>
              <a:off x="5382723" y="3152367"/>
              <a:ext cx="797013" cy="338554"/>
            </a:xfrm>
            <a:prstGeom prst="rect">
              <a:avLst/>
            </a:prstGeom>
            <a:solidFill>
              <a:srgbClr val="00B050"/>
            </a:solidFill>
            <a:ln w="9525">
              <a:noFill/>
              <a:round/>
              <a:headEnd/>
              <a:tailEnd/>
            </a:ln>
            <a:effectLst/>
          </p:spPr>
          <p:txBody>
            <a:bodyPr wrap="none" anchor="ctr"/>
            <a:lstStyle/>
            <a:p>
              <a:pPr algn="ctr" fontAlgn="t">
                <a:spcBef>
                  <a:spcPct val="0"/>
                </a:spcBef>
                <a:spcAft>
                  <a:spcPct val="0"/>
                </a:spcAft>
              </a:pPr>
              <a:r>
                <a:rPr lang="en-US" sz="1600" dirty="0" err="1">
                  <a:solidFill>
                    <a:schemeClr val="bg1"/>
                  </a:solidFill>
                </a:rPr>
                <a:t>git</a:t>
              </a:r>
              <a:r>
                <a:rPr lang="en-US" sz="1600" dirty="0">
                  <a:solidFill>
                    <a:schemeClr val="bg1"/>
                  </a:solidFill>
                </a:rPr>
                <a:t> </a:t>
              </a:r>
              <a:r>
                <a:rPr lang="en-US" sz="1600" dirty="0" err="1">
                  <a:solidFill>
                    <a:schemeClr val="bg1"/>
                  </a:solidFill>
                </a:rPr>
                <a:t>init</a:t>
              </a:r>
              <a:endParaRPr lang="en-US" altLang="zh-CN" sz="1600" dirty="0">
                <a:solidFill>
                  <a:schemeClr val="bg1"/>
                </a:solidFill>
              </a:endParaRPr>
            </a:p>
          </p:txBody>
        </p:sp>
      </p:grpSp>
    </p:spTree>
    <p:extLst>
      <p:ext uri="{BB962C8B-B14F-4D97-AF65-F5344CB8AC3E}">
        <p14:creationId xmlns:p14="http://schemas.microsoft.com/office/powerpoint/2010/main" val="10835202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标题 25"/>
          <p:cNvSpPr>
            <a:spLocks noGrp="1"/>
          </p:cNvSpPr>
          <p:nvPr>
            <p:ph type="ctrTitle" sz="quarter"/>
          </p:nvPr>
        </p:nvSpPr>
        <p:spPr/>
        <p:txBody>
          <a:bodyPr/>
          <a:lstStyle/>
          <a:p>
            <a:r>
              <a:rPr lang="en-US" dirty="0" err="1"/>
              <a:t>Git</a:t>
            </a:r>
            <a:r>
              <a:rPr lang="en-US" dirty="0"/>
              <a:t> Fundamentals and Practices</a:t>
            </a:r>
            <a:endParaRPr lang="en-US" altLang="zh-CN" dirty="0">
              <a:sym typeface="Huawei Sans" panose="020C0503030203020204" pitchFamily="34" charset="0"/>
            </a:endParaRPr>
          </a:p>
        </p:txBody>
      </p:sp>
      <p:sp>
        <p:nvSpPr>
          <p:cNvPr id="4" name="文本占位符 3">
            <a:extLst>
              <a:ext uri="{FF2B5EF4-FFF2-40B4-BE49-F238E27FC236}">
                <a16:creationId xmlns="" xmlns:a16="http://schemas.microsoft.com/office/drawing/2014/main" id="{E32CBD0A-CC5E-49A9-81F1-3419FBFA5433}"/>
              </a:ext>
            </a:extLst>
          </p:cNvPr>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4909926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t>Remote Repository</a:t>
            </a:r>
          </a:p>
        </p:txBody>
      </p:sp>
      <p:sp>
        <p:nvSpPr>
          <p:cNvPr id="42" name="圆角矩形 41"/>
          <p:cNvSpPr/>
          <p:nvPr/>
        </p:nvSpPr>
        <p:spPr>
          <a:xfrm>
            <a:off x="6254585" y="1161426"/>
            <a:ext cx="5034737" cy="2805720"/>
          </a:xfrm>
          <a:prstGeom prst="roundRect">
            <a:avLst>
              <a:gd name="adj" fmla="val 0"/>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nchorCtr="0"/>
          <a:lstStyle/>
          <a:p>
            <a:pPr marL="273050" indent="-273050" fontAlgn="ctr">
              <a:spcBef>
                <a:spcPts val="0"/>
              </a:spcBef>
              <a:spcAft>
                <a:spcPts val="600"/>
              </a:spcAft>
              <a:buFont typeface="Arial" panose="020B0604020202020204" pitchFamily="34" charset="0"/>
              <a:buChar char="•"/>
            </a:pPr>
            <a:r>
              <a:rPr lang="en-US" sz="1400" dirty="0">
                <a:solidFill>
                  <a:schemeClr val="tx1"/>
                </a:solidFill>
                <a:latin typeface="Huawei Sans" panose="020C0503030203020204" pitchFamily="34" charset="0"/>
              </a:rPr>
              <a:t>The remote repository is a </a:t>
            </a:r>
            <a:r>
              <a:rPr lang="en-US" sz="1400" dirty="0" err="1">
                <a:solidFill>
                  <a:schemeClr val="tx1"/>
                </a:solidFill>
                <a:latin typeface="Huawei Sans" panose="020C0503030203020204" pitchFamily="34" charset="0"/>
              </a:rPr>
              <a:t>Git</a:t>
            </a:r>
            <a:r>
              <a:rPr lang="en-US" sz="1400" dirty="0">
                <a:solidFill>
                  <a:schemeClr val="tx1"/>
                </a:solidFill>
                <a:latin typeface="Huawei Sans" panose="020C0503030203020204" pitchFamily="34" charset="0"/>
              </a:rPr>
              <a:t> server (also known as origin). Technically, a remote repository does not differ from a local one.</a:t>
            </a:r>
            <a:endParaRPr lang="en-US" altLang="zh-CN" sz="1400" dirty="0">
              <a:solidFill>
                <a:schemeClr val="tx1"/>
              </a:solidFill>
              <a:latin typeface="Huawei Sans" panose="020C0503030203020204" pitchFamily="34" charset="0"/>
            </a:endParaRPr>
          </a:p>
          <a:p>
            <a:pPr marL="273050" indent="-273050" fontAlgn="ctr">
              <a:spcBef>
                <a:spcPts val="0"/>
              </a:spcBef>
              <a:spcAft>
                <a:spcPts val="600"/>
              </a:spcAft>
              <a:buFont typeface="Arial" panose="020B0604020202020204" pitchFamily="34" charset="0"/>
              <a:buChar char="•"/>
            </a:pPr>
            <a:r>
              <a:rPr lang="en-US" sz="1400" dirty="0">
                <a:solidFill>
                  <a:schemeClr val="tx1"/>
                </a:solidFill>
                <a:latin typeface="Huawei Sans" panose="020C0503030203020204" pitchFamily="34" charset="0"/>
              </a:rPr>
              <a:t>It saves code permanently and allows developers </a:t>
            </a:r>
            <a:r>
              <a:rPr lang="en-US" sz="1400" dirty="0">
                <a:solidFill>
                  <a:prstClr val="black"/>
                </a:solidFill>
                <a:latin typeface="Huawei Sans" panose="020C0503030203020204" pitchFamily="34" charset="0"/>
              </a:rPr>
              <a:t>to collaborate on projects.</a:t>
            </a:r>
            <a:endParaRPr lang="en-US" altLang="zh-CN" sz="1400" dirty="0">
              <a:solidFill>
                <a:prstClr val="black"/>
              </a:solidFill>
              <a:latin typeface="Huawei Sans" panose="020C0503030203020204" pitchFamily="34" charset="0"/>
            </a:endParaRPr>
          </a:p>
          <a:p>
            <a:pPr marL="273050" indent="-273050" fontAlgn="ctr">
              <a:spcBef>
                <a:spcPts val="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rPr>
              <a:t>Differences between remote and local repositories:</a:t>
            </a:r>
            <a:endParaRPr lang="en-US" altLang="zh-CN" sz="1400" dirty="0">
              <a:solidFill>
                <a:prstClr val="black"/>
              </a:solidFill>
              <a:latin typeface="Huawei Sans" panose="020C0503030203020204" pitchFamily="34" charset="0"/>
            </a:endParaRPr>
          </a:p>
          <a:p>
            <a:pPr marL="536575" lvl="1" indent="-263525" defTabSz="914034" fontAlgn="ctr">
              <a:spcAft>
                <a:spcPts val="600"/>
              </a:spcAft>
              <a:buSzPct val="100000"/>
              <a:buFont typeface="Huawei Sans" panose="020C0503030203020204" pitchFamily="34" charset="0"/>
              <a:buChar char="▫"/>
            </a:pPr>
            <a:r>
              <a:rPr lang="en-US" sz="1400" dirty="0" smtClean="0">
                <a:solidFill>
                  <a:schemeClr val="tx1"/>
                </a:solidFill>
                <a:latin typeface="Huawei Sans" panose="020C0503030203020204" pitchFamily="34" charset="0"/>
              </a:rPr>
              <a:t>Connection </a:t>
            </a:r>
            <a:r>
              <a:rPr lang="en-US" sz="1400" dirty="0">
                <a:solidFill>
                  <a:schemeClr val="tx1"/>
                </a:solidFill>
                <a:latin typeface="Huawei Sans" panose="020C0503030203020204" pitchFamily="34" charset="0"/>
              </a:rPr>
              <a:t>to the remote repository with the URL</a:t>
            </a:r>
            <a:endParaRPr lang="en-US" altLang="zh-CN" sz="1400" dirty="0">
              <a:solidFill>
                <a:schemeClr val="tx1"/>
              </a:solidFill>
              <a:latin typeface="Huawei Sans" panose="020C0503030203020204" pitchFamily="34" charset="0"/>
            </a:endParaRPr>
          </a:p>
          <a:p>
            <a:pPr marL="536575" lvl="1" indent="-263525" defTabSz="914034" fontAlgn="ctr">
              <a:spcAft>
                <a:spcPts val="600"/>
              </a:spcAft>
              <a:buSzPct val="100000"/>
              <a:buFont typeface="Huawei Sans" panose="020C0503030203020204" pitchFamily="34" charset="0"/>
              <a:buChar char="▫"/>
            </a:pPr>
            <a:r>
              <a:rPr lang="en-US" sz="1400" dirty="0" smtClean="0">
                <a:solidFill>
                  <a:schemeClr val="tx1"/>
                </a:solidFill>
                <a:latin typeface="Huawei Sans" panose="020C0503030203020204" pitchFamily="34" charset="0"/>
              </a:rPr>
              <a:t>SSH </a:t>
            </a:r>
            <a:r>
              <a:rPr lang="en-US" sz="1400" dirty="0">
                <a:solidFill>
                  <a:schemeClr val="tx1"/>
                </a:solidFill>
                <a:latin typeface="Huawei Sans" panose="020C0503030203020204" pitchFamily="34" charset="0"/>
              </a:rPr>
              <a:t>access to the remote repository</a:t>
            </a:r>
            <a:endParaRPr lang="en-US" altLang="zh-CN" sz="1400" dirty="0">
              <a:solidFill>
                <a:schemeClr val="tx1"/>
              </a:solidFill>
              <a:latin typeface="Huawei Sans" panose="020C0503030203020204" pitchFamily="34" charset="0"/>
            </a:endParaRPr>
          </a:p>
          <a:p>
            <a:pPr marL="273050" indent="-273050" fontAlgn="ctr">
              <a:spcBef>
                <a:spcPts val="0"/>
              </a:spcBef>
              <a:spcAft>
                <a:spcPts val="600"/>
              </a:spcAft>
              <a:buFont typeface="Arial" panose="020B0604020202020204" pitchFamily="34" charset="0"/>
              <a:buChar char="•"/>
            </a:pPr>
            <a:r>
              <a:rPr lang="en-US" sz="1400" dirty="0" err="1">
                <a:solidFill>
                  <a:prstClr val="black"/>
                </a:solidFill>
                <a:latin typeface="Huawei Sans" panose="020C0503030203020204" pitchFamily="34" charset="0"/>
              </a:rPr>
              <a:t>Git</a:t>
            </a:r>
            <a:r>
              <a:rPr lang="en-US" sz="1400" dirty="0">
                <a:solidFill>
                  <a:prstClr val="black"/>
                </a:solidFill>
                <a:latin typeface="Huawei Sans" panose="020C0503030203020204" pitchFamily="34" charset="0"/>
              </a:rPr>
              <a:t>-based repository managers:</a:t>
            </a:r>
            <a:endParaRPr lang="en-US" altLang="zh-CN" sz="1400" dirty="0">
              <a:solidFill>
                <a:prstClr val="black"/>
              </a:solidFill>
              <a:latin typeface="Huawei Sans" panose="020C0503030203020204" pitchFamily="34" charset="0"/>
            </a:endParaRPr>
          </a:p>
          <a:p>
            <a:pPr marL="536575" lvl="1" indent="-263525" defTabSz="914034" fontAlgn="ctr">
              <a:spcBef>
                <a:spcPts val="0"/>
              </a:spcBef>
              <a:spcAft>
                <a:spcPts val="600"/>
              </a:spcAft>
              <a:buSzPct val="100000"/>
              <a:buFont typeface="Huawei Sans" panose="020C0503030203020204" pitchFamily="34" charset="0"/>
              <a:buChar char="▫"/>
            </a:pPr>
            <a:r>
              <a:rPr lang="en-US" sz="1400" dirty="0">
                <a:solidFill>
                  <a:schemeClr val="tx1"/>
                </a:solidFill>
                <a:latin typeface="Huawei Sans" panose="020C0503030203020204" pitchFamily="34" charset="0"/>
              </a:rPr>
              <a:t>Outside China: GitHub and </a:t>
            </a:r>
            <a:r>
              <a:rPr lang="en-US" sz="1400" dirty="0" err="1">
                <a:solidFill>
                  <a:schemeClr val="tx1"/>
                </a:solidFill>
                <a:latin typeface="Huawei Sans" panose="020C0503030203020204" pitchFamily="34" charset="0"/>
              </a:rPr>
              <a:t>GitLab</a:t>
            </a:r>
            <a:endParaRPr lang="en-US" altLang="zh-CN" sz="1400" dirty="0">
              <a:solidFill>
                <a:schemeClr val="tx1"/>
              </a:solidFill>
              <a:latin typeface="Huawei Sans" panose="020C0503030203020204" pitchFamily="34" charset="0"/>
            </a:endParaRPr>
          </a:p>
          <a:p>
            <a:pPr marL="536575" lvl="1" indent="-263525" defTabSz="914034" fontAlgn="ctr">
              <a:spcBef>
                <a:spcPts val="0"/>
              </a:spcBef>
              <a:spcAft>
                <a:spcPts val="600"/>
              </a:spcAft>
              <a:buSzPct val="100000"/>
              <a:buFont typeface="Huawei Sans" panose="020C0503030203020204" pitchFamily="34" charset="0"/>
              <a:buChar char="▫"/>
            </a:pPr>
            <a:r>
              <a:rPr lang="en-US" sz="1400" dirty="0">
                <a:solidFill>
                  <a:schemeClr val="tx1"/>
                </a:solidFill>
                <a:latin typeface="Huawei Sans" panose="020C0503030203020204" pitchFamily="34" charset="0"/>
              </a:rPr>
              <a:t>In China: </a:t>
            </a:r>
            <a:r>
              <a:rPr lang="en-US" sz="1400" dirty="0" err="1">
                <a:solidFill>
                  <a:schemeClr val="tx1"/>
                </a:solidFill>
                <a:latin typeface="Huawei Sans" panose="020C0503030203020204" pitchFamily="34" charset="0"/>
              </a:rPr>
              <a:t>CodeHub</a:t>
            </a:r>
            <a:r>
              <a:rPr lang="en-US" sz="1400" dirty="0">
                <a:solidFill>
                  <a:schemeClr val="tx1"/>
                </a:solidFill>
                <a:latin typeface="Huawei Sans" panose="020C0503030203020204" pitchFamily="34" charset="0"/>
              </a:rPr>
              <a:t> (HUAWEI CLOUD), </a:t>
            </a:r>
            <a:r>
              <a:rPr lang="en-US" sz="1400" dirty="0" err="1">
                <a:solidFill>
                  <a:schemeClr val="tx1"/>
                </a:solidFill>
                <a:latin typeface="Huawei Sans" panose="020C0503030203020204" pitchFamily="34" charset="0"/>
              </a:rPr>
              <a:t>Gitee</a:t>
            </a:r>
            <a:r>
              <a:rPr lang="en-US" sz="1400" dirty="0">
                <a:solidFill>
                  <a:schemeClr val="tx1"/>
                </a:solidFill>
                <a:latin typeface="Huawei Sans" panose="020C0503030203020204" pitchFamily="34" charset="0"/>
              </a:rPr>
              <a:t>, etc.</a:t>
            </a:r>
          </a:p>
        </p:txBody>
      </p:sp>
      <p:grpSp>
        <p:nvGrpSpPr>
          <p:cNvPr id="44" name="组合 43"/>
          <p:cNvGrpSpPr/>
          <p:nvPr/>
        </p:nvGrpSpPr>
        <p:grpSpPr>
          <a:xfrm>
            <a:off x="539251" y="1706881"/>
            <a:ext cx="5556749" cy="3198495"/>
            <a:chOff x="225623" y="3022047"/>
            <a:chExt cx="5601578" cy="3089754"/>
          </a:xfrm>
        </p:grpSpPr>
        <p:sp>
          <p:nvSpPr>
            <p:cNvPr id="12" name="AutoShape 27"/>
            <p:cNvSpPr>
              <a:spLocks noChangeArrowheads="1"/>
            </p:cNvSpPr>
            <p:nvPr/>
          </p:nvSpPr>
          <p:spPr bwMode="auto">
            <a:xfrm>
              <a:off x="225623" y="3022047"/>
              <a:ext cx="834949" cy="540061"/>
            </a:xfrm>
            <a:prstGeom prst="can">
              <a:avLst>
                <a:gd name="adj" fmla="val 29136"/>
              </a:avLst>
            </a:prstGeom>
            <a:solidFill>
              <a:srgbClr val="00ADEE"/>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ctr"/>
              <a:r>
                <a:rPr lang="en-US" sz="1200" dirty="0">
                  <a:solidFill>
                    <a:schemeClr val="bg1"/>
                  </a:solidFill>
                  <a:latin typeface="Huawei Sans" panose="020C0503030203020204" pitchFamily="34" charset="0"/>
                </a:rPr>
                <a:t>Working </a:t>
              </a:r>
            </a:p>
            <a:p>
              <a:pPr algn="ctr" fontAlgn="ctr"/>
              <a:r>
                <a:rPr lang="en-US" sz="1200" dirty="0">
                  <a:solidFill>
                    <a:schemeClr val="bg1"/>
                  </a:solidFill>
                  <a:latin typeface="Huawei Sans" panose="020C0503030203020204" pitchFamily="34" charset="0"/>
                </a:rPr>
                <a:t>directory</a:t>
              </a:r>
            </a:p>
          </p:txBody>
        </p:sp>
        <p:sp>
          <p:nvSpPr>
            <p:cNvPr id="14" name="AutoShape 28"/>
            <p:cNvSpPr>
              <a:spLocks noChangeArrowheads="1"/>
            </p:cNvSpPr>
            <p:nvPr/>
          </p:nvSpPr>
          <p:spPr bwMode="auto">
            <a:xfrm>
              <a:off x="2952811" y="3022047"/>
              <a:ext cx="1031139" cy="540000"/>
            </a:xfrm>
            <a:prstGeom prst="can">
              <a:avLst>
                <a:gd name="adj" fmla="val 23446"/>
              </a:avLst>
            </a:prstGeom>
            <a:solidFill>
              <a:srgbClr val="00B050"/>
            </a:solidFill>
            <a:ln w="9525">
              <a:solidFill>
                <a:srgbClr val="CCFF99"/>
              </a:solidFill>
              <a:round/>
              <a:headEnd/>
              <a:tailEnd/>
            </a:ln>
            <a:effectLst/>
          </p:spPr>
          <p:txBody>
            <a:bodyPr wrap="none" anchor="ctr"/>
            <a:lstStyle/>
            <a:p>
              <a:pPr algn="ctr"/>
              <a:r>
                <a:rPr lang="en-US" sz="1200" dirty="0">
                  <a:solidFill>
                    <a:schemeClr val="bg1"/>
                  </a:solidFill>
                </a:rPr>
                <a:t>Local</a:t>
              </a:r>
            </a:p>
            <a:p>
              <a:pPr algn="ctr"/>
              <a:r>
                <a:rPr lang="en-US" sz="1200" dirty="0">
                  <a:solidFill>
                    <a:schemeClr val="bg1"/>
                  </a:solidFill>
                </a:rPr>
                <a:t> repository</a:t>
              </a:r>
              <a:endParaRPr lang="en-US" altLang="zh-CN" sz="1200" dirty="0">
                <a:solidFill>
                  <a:schemeClr val="bg1"/>
                </a:solidFill>
              </a:endParaRPr>
            </a:p>
          </p:txBody>
        </p:sp>
        <p:sp>
          <p:nvSpPr>
            <p:cNvPr id="15" name="AutoShape 29"/>
            <p:cNvSpPr>
              <a:spLocks noChangeArrowheads="1"/>
            </p:cNvSpPr>
            <p:nvPr/>
          </p:nvSpPr>
          <p:spPr bwMode="auto">
            <a:xfrm>
              <a:off x="1631858" y="3022047"/>
              <a:ext cx="749666" cy="540000"/>
            </a:xfrm>
            <a:prstGeom prst="can">
              <a:avLst>
                <a:gd name="adj" fmla="val 25343"/>
              </a:avLst>
            </a:prstGeom>
            <a:solidFill>
              <a:srgbClr val="FF9900"/>
            </a:solidFill>
            <a:ln w="9525">
              <a:noFill/>
              <a:round/>
              <a:headEnd/>
              <a:tailEnd/>
            </a:ln>
            <a:effectLst/>
          </p:spPr>
          <p:txBody>
            <a:bodyPr wrap="none" anchor="ctr"/>
            <a:lstStyle/>
            <a:p>
              <a:r>
                <a:rPr lang="en-US" sz="1200" dirty="0">
                  <a:solidFill>
                    <a:schemeClr val="bg1"/>
                  </a:solidFill>
                </a:rPr>
                <a:t>Staging</a:t>
              </a:r>
            </a:p>
            <a:p>
              <a:r>
                <a:rPr lang="en-US" sz="1200" dirty="0">
                  <a:solidFill>
                    <a:schemeClr val="bg1"/>
                  </a:solidFill>
                </a:rPr>
                <a:t>area</a:t>
              </a:r>
              <a:endParaRPr lang="en-US" altLang="zh-CN" sz="1200" dirty="0">
                <a:solidFill>
                  <a:schemeClr val="bg1"/>
                </a:solidFill>
              </a:endParaRPr>
            </a:p>
          </p:txBody>
        </p:sp>
        <p:sp>
          <p:nvSpPr>
            <p:cNvPr id="16" name="AutoShape 18"/>
            <p:cNvSpPr>
              <a:spLocks noChangeArrowheads="1"/>
            </p:cNvSpPr>
            <p:nvPr/>
          </p:nvSpPr>
          <p:spPr bwMode="auto">
            <a:xfrm>
              <a:off x="4752761" y="3022047"/>
              <a:ext cx="869700" cy="540060"/>
            </a:xfrm>
            <a:prstGeom prst="can">
              <a:avLst>
                <a:gd name="adj" fmla="val 22055"/>
              </a:avLst>
            </a:prstGeom>
            <a:solidFill>
              <a:srgbClr val="FFC000"/>
            </a:solidFill>
            <a:ln w="9525">
              <a:noFill/>
              <a:round/>
              <a:headEnd/>
              <a:tailEnd/>
            </a:ln>
            <a:effectLst/>
          </p:spPr>
          <p:txBody>
            <a:bodyPr wrap="none" anchor="ctr"/>
            <a:lstStyle/>
            <a:p>
              <a:r>
                <a:rPr lang="en-US" sz="1200" dirty="0">
                  <a:solidFill>
                    <a:schemeClr val="bg1"/>
                  </a:solidFill>
                </a:rPr>
                <a:t>Remote</a:t>
              </a:r>
            </a:p>
            <a:p>
              <a:r>
                <a:rPr lang="en-US" sz="1200" dirty="0">
                  <a:solidFill>
                    <a:schemeClr val="bg1"/>
                  </a:solidFill>
                </a:rPr>
                <a:t>repository</a:t>
              </a:r>
              <a:endParaRPr lang="en-US" altLang="zh-CN" sz="1200" dirty="0">
                <a:solidFill>
                  <a:schemeClr val="bg1"/>
                </a:solidFill>
              </a:endParaRPr>
            </a:p>
          </p:txBody>
        </p:sp>
        <p:cxnSp>
          <p:nvCxnSpPr>
            <p:cNvPr id="10" name="直接连接符 9"/>
            <p:cNvCxnSpPr>
              <a:stCxn id="12" idx="3"/>
            </p:cNvCxnSpPr>
            <p:nvPr/>
          </p:nvCxnSpPr>
          <p:spPr bwMode="auto">
            <a:xfrm>
              <a:off x="643098" y="3562108"/>
              <a:ext cx="1102" cy="2091639"/>
            </a:xfrm>
            <a:prstGeom prst="line">
              <a:avLst/>
            </a:prstGeom>
            <a:solidFill>
              <a:schemeClr val="accent1"/>
            </a:solidFill>
            <a:ln w="15875" cap="flat" cmpd="sng" algn="ctr">
              <a:solidFill>
                <a:schemeClr val="bg1">
                  <a:lumMod val="65000"/>
                </a:schemeClr>
              </a:solidFill>
              <a:prstDash val="solid"/>
              <a:round/>
              <a:headEnd type="none" w="med" len="med"/>
              <a:tailEnd type="none" w="med" len="med"/>
            </a:ln>
            <a:effectLst/>
          </p:spPr>
        </p:cxnSp>
        <p:cxnSp>
          <p:nvCxnSpPr>
            <p:cNvPr id="19" name="直接连接符 18"/>
            <p:cNvCxnSpPr/>
            <p:nvPr/>
          </p:nvCxnSpPr>
          <p:spPr bwMode="auto">
            <a:xfrm>
              <a:off x="2006691" y="3539455"/>
              <a:ext cx="0" cy="2114292"/>
            </a:xfrm>
            <a:prstGeom prst="line">
              <a:avLst/>
            </a:prstGeom>
            <a:solidFill>
              <a:schemeClr val="accent1"/>
            </a:solidFill>
            <a:ln w="15875" cap="flat" cmpd="sng" algn="ctr">
              <a:solidFill>
                <a:schemeClr val="bg1">
                  <a:lumMod val="65000"/>
                </a:schemeClr>
              </a:solidFill>
              <a:prstDash val="solid"/>
              <a:round/>
              <a:headEnd type="none" w="med" len="med"/>
              <a:tailEnd type="none" w="med" len="med"/>
            </a:ln>
            <a:effectLst/>
          </p:spPr>
        </p:cxnSp>
        <p:cxnSp>
          <p:nvCxnSpPr>
            <p:cNvPr id="20" name="直接连接符 19"/>
            <p:cNvCxnSpPr/>
            <p:nvPr/>
          </p:nvCxnSpPr>
          <p:spPr bwMode="auto">
            <a:xfrm>
              <a:off x="3431531" y="3547110"/>
              <a:ext cx="0" cy="2106637"/>
            </a:xfrm>
            <a:prstGeom prst="line">
              <a:avLst/>
            </a:prstGeom>
            <a:solidFill>
              <a:schemeClr val="accent1"/>
            </a:solidFill>
            <a:ln w="15875" cap="flat" cmpd="sng" algn="ctr">
              <a:solidFill>
                <a:schemeClr val="bg1">
                  <a:lumMod val="65000"/>
                </a:schemeClr>
              </a:solidFill>
              <a:prstDash val="solid"/>
              <a:round/>
              <a:headEnd type="none" w="med" len="med"/>
              <a:tailEnd type="none" w="med" len="med"/>
            </a:ln>
            <a:effectLst/>
          </p:spPr>
        </p:cxnSp>
        <p:cxnSp>
          <p:nvCxnSpPr>
            <p:cNvPr id="21" name="直接连接符 20"/>
            <p:cNvCxnSpPr/>
            <p:nvPr/>
          </p:nvCxnSpPr>
          <p:spPr bwMode="auto">
            <a:xfrm>
              <a:off x="5198713" y="3571265"/>
              <a:ext cx="0" cy="2082543"/>
            </a:xfrm>
            <a:prstGeom prst="line">
              <a:avLst/>
            </a:prstGeom>
            <a:solidFill>
              <a:schemeClr val="accent1"/>
            </a:solidFill>
            <a:ln w="15875" cap="flat" cmpd="sng" algn="ctr">
              <a:solidFill>
                <a:schemeClr val="bg1">
                  <a:lumMod val="65000"/>
                </a:schemeClr>
              </a:solidFill>
              <a:prstDash val="solid"/>
              <a:round/>
              <a:headEnd type="none" w="med" len="med"/>
              <a:tailEnd type="none" w="med" len="med"/>
            </a:ln>
            <a:effectLst/>
          </p:spPr>
        </p:cxnSp>
        <p:cxnSp>
          <p:nvCxnSpPr>
            <p:cNvPr id="22" name="直接连接符 21"/>
            <p:cNvCxnSpPr/>
            <p:nvPr/>
          </p:nvCxnSpPr>
          <p:spPr bwMode="auto">
            <a:xfrm>
              <a:off x="4410360" y="3147935"/>
              <a:ext cx="0" cy="2505873"/>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33" name="右箭头 32"/>
            <p:cNvSpPr/>
            <p:nvPr/>
          </p:nvSpPr>
          <p:spPr>
            <a:xfrm flipH="1">
              <a:off x="3431531" y="3859264"/>
              <a:ext cx="1767182" cy="403357"/>
            </a:xfrm>
            <a:prstGeom prst="rightArrow">
              <a:avLst/>
            </a:prstGeom>
            <a:solidFill>
              <a:srgbClr val="FFC000"/>
            </a:solidFill>
            <a:ln w="9525">
              <a:noFill/>
              <a:round/>
              <a:headEnd/>
              <a:tailEnd/>
            </a:ln>
            <a:effectLst/>
          </p:spPr>
          <p:txBody>
            <a:bodyPr wrap="none" anchor="ctr"/>
            <a:lstStyle/>
            <a:p>
              <a:r>
                <a:rPr lang="en-US" sz="1200" dirty="0" err="1">
                  <a:solidFill>
                    <a:schemeClr val="bg1"/>
                  </a:solidFill>
                </a:rPr>
                <a:t>git</a:t>
              </a:r>
              <a:r>
                <a:rPr lang="en-US" sz="1200" dirty="0">
                  <a:solidFill>
                    <a:schemeClr val="bg1"/>
                  </a:solidFill>
                </a:rPr>
                <a:t> fetch</a:t>
              </a:r>
              <a:endParaRPr lang="en-US" altLang="zh-CN" sz="1200" dirty="0">
                <a:solidFill>
                  <a:schemeClr val="bg1"/>
                </a:solidFill>
              </a:endParaRPr>
            </a:p>
          </p:txBody>
        </p:sp>
        <p:sp>
          <p:nvSpPr>
            <p:cNvPr id="36" name="右箭头 35"/>
            <p:cNvSpPr/>
            <p:nvPr/>
          </p:nvSpPr>
          <p:spPr>
            <a:xfrm flipH="1">
              <a:off x="644200" y="4452760"/>
              <a:ext cx="4554513" cy="403357"/>
            </a:xfrm>
            <a:prstGeom prst="rightArrow">
              <a:avLst/>
            </a:prstGeom>
            <a:solidFill>
              <a:srgbClr val="FFC000"/>
            </a:solidFill>
            <a:ln w="9525">
              <a:noFill/>
              <a:round/>
              <a:headEnd/>
              <a:tailEnd/>
            </a:ln>
            <a:effectLst/>
          </p:spPr>
          <p:txBody>
            <a:bodyPr wrap="none" anchor="ctr"/>
            <a:lstStyle/>
            <a:p>
              <a:r>
                <a:rPr lang="en-US" sz="1200" dirty="0" err="1">
                  <a:solidFill>
                    <a:schemeClr val="bg1"/>
                  </a:solidFill>
                </a:rPr>
                <a:t>git</a:t>
              </a:r>
              <a:r>
                <a:rPr lang="en-US" sz="1200" dirty="0">
                  <a:solidFill>
                    <a:schemeClr val="bg1"/>
                  </a:solidFill>
                </a:rPr>
                <a:t> pull/clone</a:t>
              </a:r>
              <a:endParaRPr lang="en-US" altLang="zh-CN" sz="1200" dirty="0">
                <a:solidFill>
                  <a:schemeClr val="bg1"/>
                </a:solidFill>
              </a:endParaRPr>
            </a:p>
          </p:txBody>
        </p:sp>
        <p:sp>
          <p:nvSpPr>
            <p:cNvPr id="63" name="文本框 62"/>
            <p:cNvSpPr txBox="1"/>
            <p:nvPr/>
          </p:nvSpPr>
          <p:spPr bwMode="auto">
            <a:xfrm>
              <a:off x="254472" y="5653808"/>
              <a:ext cx="3813488" cy="455551"/>
            </a:xfrm>
            <a:prstGeom prst="rect">
              <a:avLst/>
            </a:prstGeom>
            <a:solidFill>
              <a:srgbClr val="D9D9D9"/>
            </a:solidFill>
            <a:ln w="9525" algn="ctr">
              <a:noFill/>
              <a:miter lim="800000"/>
              <a:headEnd/>
              <a:tailEnd/>
            </a:ln>
          </p:spPr>
          <p:txBody>
            <a:bodyPr vert="horz" wrap="square" lIns="87802" tIns="43901" rIns="87802" bIns="43901" numCol="1" rtlCol="0" anchor="ctr" anchorCtr="0" compatLnSpc="1">
              <a:prstTxWarp prst="textNoShape">
                <a:avLst/>
              </a:prstTxWarp>
              <a:noAutofit/>
            </a:bodyPr>
            <a:lstStyle>
              <a:defPPr>
                <a:defRPr lang="en-US"/>
              </a:defPPr>
              <a:lvl1pPr algn="ctr" fontAlgn="auto">
                <a:spcBef>
                  <a:spcPct val="0"/>
                </a:spcBef>
                <a:spcAft>
                  <a:spcPct val="0"/>
                </a:spcAft>
                <a:defRPr sz="1200">
                  <a:latin typeface="Arial"/>
                </a:defRPr>
              </a:lvl1pPr>
              <a:lvl2pPr marL="457200" fontAlgn="t">
                <a:spcBef>
                  <a:spcPct val="0"/>
                </a:spcBef>
                <a:spcAft>
                  <a:spcPct val="0"/>
                </a:spcAft>
                <a:defRPr sz="1000">
                  <a:latin typeface="Arial" pitchFamily="34" charset="0"/>
                  <a:ea typeface="宋体" charset="-122"/>
                </a:defRPr>
              </a:lvl2pPr>
              <a:lvl3pPr marL="914400" fontAlgn="t">
                <a:spcBef>
                  <a:spcPct val="0"/>
                </a:spcBef>
                <a:spcAft>
                  <a:spcPct val="0"/>
                </a:spcAft>
                <a:defRPr sz="1000">
                  <a:latin typeface="Arial" pitchFamily="34" charset="0"/>
                  <a:ea typeface="宋体" charset="-122"/>
                </a:defRPr>
              </a:lvl3pPr>
              <a:lvl4pPr marL="1371600" fontAlgn="t">
                <a:spcBef>
                  <a:spcPct val="0"/>
                </a:spcBef>
                <a:spcAft>
                  <a:spcPct val="0"/>
                </a:spcAft>
                <a:defRPr sz="1000">
                  <a:latin typeface="Arial" pitchFamily="34" charset="0"/>
                  <a:ea typeface="宋体" charset="-122"/>
                </a:defRPr>
              </a:lvl4pPr>
              <a:lvl5pPr marL="1828800" fontAlgn="t">
                <a:spcBef>
                  <a:spcPct val="0"/>
                </a:spcBef>
                <a:spcAft>
                  <a:spcPct val="0"/>
                </a:spcAft>
                <a:defRPr sz="1000">
                  <a:latin typeface="Arial" pitchFamily="34" charset="0"/>
                  <a:ea typeface="宋体" charset="-122"/>
                </a:defRPr>
              </a:lvl5pPr>
              <a:lvl6pPr marL="2286000" defTabSz="914400">
                <a:defRPr sz="1000">
                  <a:latin typeface="Arial" pitchFamily="34" charset="0"/>
                  <a:ea typeface="宋体" charset="-122"/>
                </a:defRPr>
              </a:lvl6pPr>
              <a:lvl7pPr marL="2743200" defTabSz="914400">
                <a:defRPr sz="1000">
                  <a:latin typeface="Arial" pitchFamily="34" charset="0"/>
                  <a:ea typeface="宋体" charset="-122"/>
                </a:defRPr>
              </a:lvl7pPr>
              <a:lvl8pPr marL="3200400" defTabSz="914400">
                <a:defRPr sz="1000">
                  <a:latin typeface="Arial" pitchFamily="34" charset="0"/>
                  <a:ea typeface="宋体" charset="-122"/>
                </a:defRPr>
              </a:lvl8pPr>
              <a:lvl9pPr marL="3657600" defTabSz="914400">
                <a:defRPr sz="1000">
                  <a:latin typeface="Arial" pitchFamily="34" charset="0"/>
                  <a:ea typeface="宋体" charset="-122"/>
                </a:defRPr>
              </a:lvl9pPr>
            </a:lstStyle>
            <a:p>
              <a:pPr fontAlgn="ctr"/>
              <a:r>
                <a:rPr lang="en-US" dirty="0">
                  <a:latin typeface="Huawei Sans" panose="020C0503030203020204" pitchFamily="34" charset="0"/>
                </a:rPr>
                <a:t>Local PC</a:t>
              </a:r>
              <a:endParaRPr lang="en-US" altLang="zh-CN" dirty="0">
                <a:latin typeface="Huawei Sans" panose="020C0503030203020204" pitchFamily="34" charset="0"/>
              </a:endParaRPr>
            </a:p>
          </p:txBody>
        </p:sp>
        <p:sp>
          <p:nvSpPr>
            <p:cNvPr id="64" name="文本框 63"/>
            <p:cNvSpPr txBox="1"/>
            <p:nvPr/>
          </p:nvSpPr>
          <p:spPr bwMode="auto">
            <a:xfrm>
              <a:off x="4752761" y="5658842"/>
              <a:ext cx="1074440" cy="452959"/>
            </a:xfrm>
            <a:prstGeom prst="rect">
              <a:avLst/>
            </a:prstGeom>
            <a:solidFill>
              <a:srgbClr val="D9D9D9"/>
            </a:solidFill>
            <a:ln w="9525" algn="ctr">
              <a:noFill/>
              <a:miter lim="800000"/>
              <a:headEnd/>
              <a:tailEnd/>
            </a:ln>
          </p:spPr>
          <p:txBody>
            <a:bodyPr vert="horz" wrap="square" lIns="87802" tIns="43901" rIns="87802" bIns="43901" numCol="1" rtlCol="0" anchor="ctr" anchorCtr="0" compatLnSpc="1">
              <a:prstTxWarp prst="textNoShape">
                <a:avLst/>
              </a:prstTxWarp>
              <a:noAutofit/>
            </a:bodyPr>
            <a:lstStyle>
              <a:defPPr>
                <a:defRPr lang="en-US"/>
              </a:defPPr>
              <a:lvl1pPr algn="ctr" fontAlgn="auto">
                <a:spcBef>
                  <a:spcPct val="0"/>
                </a:spcBef>
                <a:spcAft>
                  <a:spcPct val="0"/>
                </a:spcAft>
                <a:defRPr sz="1200">
                  <a:latin typeface="Arial"/>
                </a:defRPr>
              </a:lvl1pPr>
              <a:lvl2pPr marL="457200" fontAlgn="t">
                <a:spcBef>
                  <a:spcPct val="0"/>
                </a:spcBef>
                <a:spcAft>
                  <a:spcPct val="0"/>
                </a:spcAft>
                <a:defRPr sz="1000">
                  <a:latin typeface="Arial" pitchFamily="34" charset="0"/>
                  <a:ea typeface="宋体" charset="-122"/>
                </a:defRPr>
              </a:lvl2pPr>
              <a:lvl3pPr marL="914400" fontAlgn="t">
                <a:spcBef>
                  <a:spcPct val="0"/>
                </a:spcBef>
                <a:spcAft>
                  <a:spcPct val="0"/>
                </a:spcAft>
                <a:defRPr sz="1000">
                  <a:latin typeface="Arial" pitchFamily="34" charset="0"/>
                  <a:ea typeface="宋体" charset="-122"/>
                </a:defRPr>
              </a:lvl3pPr>
              <a:lvl4pPr marL="1371600" fontAlgn="t">
                <a:spcBef>
                  <a:spcPct val="0"/>
                </a:spcBef>
                <a:spcAft>
                  <a:spcPct val="0"/>
                </a:spcAft>
                <a:defRPr sz="1000">
                  <a:latin typeface="Arial" pitchFamily="34" charset="0"/>
                  <a:ea typeface="宋体" charset="-122"/>
                </a:defRPr>
              </a:lvl4pPr>
              <a:lvl5pPr marL="1828800" fontAlgn="t">
                <a:spcBef>
                  <a:spcPct val="0"/>
                </a:spcBef>
                <a:spcAft>
                  <a:spcPct val="0"/>
                </a:spcAft>
                <a:defRPr sz="1000">
                  <a:latin typeface="Arial" pitchFamily="34" charset="0"/>
                  <a:ea typeface="宋体" charset="-122"/>
                </a:defRPr>
              </a:lvl5pPr>
              <a:lvl6pPr marL="2286000" defTabSz="914400">
                <a:defRPr sz="1000">
                  <a:latin typeface="Arial" pitchFamily="34" charset="0"/>
                  <a:ea typeface="宋体" charset="-122"/>
                </a:defRPr>
              </a:lvl6pPr>
              <a:lvl7pPr marL="2743200" defTabSz="914400">
                <a:defRPr sz="1000">
                  <a:latin typeface="Arial" pitchFamily="34" charset="0"/>
                  <a:ea typeface="宋体" charset="-122"/>
                </a:defRPr>
              </a:lvl7pPr>
              <a:lvl8pPr marL="3200400" defTabSz="914400">
                <a:defRPr sz="1000">
                  <a:latin typeface="Arial" pitchFamily="34" charset="0"/>
                  <a:ea typeface="宋体" charset="-122"/>
                </a:defRPr>
              </a:lvl8pPr>
              <a:lvl9pPr marL="3657600" defTabSz="914400">
                <a:defRPr sz="1000">
                  <a:latin typeface="Arial" pitchFamily="34" charset="0"/>
                  <a:ea typeface="宋体" charset="-122"/>
                </a:defRPr>
              </a:lvl9pPr>
            </a:lstStyle>
            <a:p>
              <a:pPr fontAlgn="ctr"/>
              <a:r>
                <a:rPr lang="en-US" dirty="0">
                  <a:latin typeface="Huawei Sans" panose="020C0503030203020204" pitchFamily="34" charset="0"/>
                </a:rPr>
                <a:t>Remote repository</a:t>
              </a:r>
            </a:p>
          </p:txBody>
        </p:sp>
        <p:sp>
          <p:nvSpPr>
            <p:cNvPr id="27" name="右箭头 26"/>
            <p:cNvSpPr/>
            <p:nvPr/>
          </p:nvSpPr>
          <p:spPr>
            <a:xfrm>
              <a:off x="3431531" y="5046256"/>
              <a:ext cx="1767182" cy="403357"/>
            </a:xfrm>
            <a:prstGeom prst="rightArrow">
              <a:avLst/>
            </a:prstGeom>
            <a:solidFill>
              <a:srgbClr val="00B050"/>
            </a:solidFill>
            <a:ln w="9525">
              <a:solidFill>
                <a:srgbClr val="CCFF99"/>
              </a:solidFill>
              <a:round/>
              <a:headEnd/>
              <a:tailEnd/>
            </a:ln>
            <a:effectLst/>
          </p:spPr>
          <p:txBody>
            <a:bodyPr wrap="none" anchor="ctr"/>
            <a:lstStyle/>
            <a:p>
              <a:pPr algn="ctr"/>
              <a:r>
                <a:rPr lang="en-US" sz="1200" dirty="0" err="1">
                  <a:solidFill>
                    <a:schemeClr val="bg1"/>
                  </a:solidFill>
                </a:rPr>
                <a:t>git</a:t>
              </a:r>
              <a:r>
                <a:rPr lang="en-US" sz="1200" dirty="0">
                  <a:solidFill>
                    <a:schemeClr val="bg1"/>
                  </a:solidFill>
                </a:rPr>
                <a:t> push</a:t>
              </a:r>
              <a:endParaRPr lang="en-US" altLang="zh-CN" sz="1200" dirty="0">
                <a:solidFill>
                  <a:schemeClr val="bg1"/>
                </a:solidFill>
              </a:endParaRPr>
            </a:p>
          </p:txBody>
        </p:sp>
      </p:grpSp>
      <p:sp>
        <p:nvSpPr>
          <p:cNvPr id="2" name="文本框 1"/>
          <p:cNvSpPr txBox="1"/>
          <p:nvPr/>
        </p:nvSpPr>
        <p:spPr>
          <a:xfrm>
            <a:off x="6254585" y="4105920"/>
            <a:ext cx="5131453" cy="1634041"/>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nchorCtr="0"/>
          <a:lstStyle>
            <a:defPPr>
              <a:defRPr lang="en-US"/>
            </a:defPPr>
            <a:lvl1pPr marL="177800" indent="-177800" algn="just" fontAlgn="auto">
              <a:spcBef>
                <a:spcPts val="0"/>
              </a:spcBef>
              <a:spcAft>
                <a:spcPts val="600"/>
              </a:spcAft>
              <a:buFont typeface="Arial" panose="020B0604020202020204" pitchFamily="34" charset="0"/>
              <a:buChar char="•"/>
              <a:defRPr sz="1400">
                <a:solidFill>
                  <a:prstClr val="black"/>
                </a:solidFill>
                <a:latin typeface="Arial"/>
              </a:defRPr>
            </a:lvl1pPr>
            <a:lvl2pPr marL="635000" lvl="1" indent="-177800" algn="just" fontAlgn="auto">
              <a:spcBef>
                <a:spcPts val="0"/>
              </a:spcBef>
              <a:spcAft>
                <a:spcPts val="600"/>
              </a:spcAft>
              <a:buFont typeface="Arial" panose="020B0604020202020204" pitchFamily="34" charset="0"/>
              <a:buChar char="•"/>
              <a:defRPr sz="1200">
                <a:solidFill>
                  <a:prstClr val="black"/>
                </a:solidFill>
                <a:latin typeface="Aria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73050" lvl="1" indent="-273050" fontAlgn="ctr"/>
            <a:r>
              <a:rPr lang="en-US" sz="1400" dirty="0">
                <a:latin typeface="Huawei Sans" panose="020C0503030203020204" pitchFamily="34" charset="0"/>
              </a:rPr>
              <a:t>Related commands:</a:t>
            </a:r>
            <a:endParaRPr lang="en-US" altLang="zh-CN" sz="1400" dirty="0">
              <a:latin typeface="Huawei Sans" panose="020C0503030203020204" pitchFamily="34" charset="0"/>
            </a:endParaRPr>
          </a:p>
          <a:p>
            <a:pPr marL="536575" lvl="1" indent="-263525" algn="l" defTabSz="914034" fontAlgn="ctr">
              <a:buSzPct val="100000"/>
              <a:buFont typeface="Huawei Sans" panose="020C0503030203020204" pitchFamily="34" charset="0"/>
              <a:buChar char="▫"/>
            </a:pPr>
            <a:r>
              <a:rPr lang="en-US" sz="1400" dirty="0" err="1">
                <a:solidFill>
                  <a:schemeClr val="tx1"/>
                </a:solidFill>
                <a:latin typeface="Huawei Sans" panose="020C0503030203020204" pitchFamily="34" charset="0"/>
              </a:rPr>
              <a:t>git</a:t>
            </a:r>
            <a:r>
              <a:rPr lang="en-US" sz="1400" dirty="0">
                <a:solidFill>
                  <a:schemeClr val="tx1"/>
                </a:solidFill>
                <a:latin typeface="Huawei Sans" panose="020C0503030203020204" pitchFamily="34" charset="0"/>
              </a:rPr>
              <a:t> clone: clones the remote repository.</a:t>
            </a:r>
          </a:p>
          <a:p>
            <a:pPr marL="536575" lvl="1" indent="-263525" algn="l" defTabSz="914034" fontAlgn="ctr">
              <a:buSzPct val="100000"/>
              <a:buFont typeface="Huawei Sans" panose="020C0503030203020204" pitchFamily="34" charset="0"/>
              <a:buChar char="▫"/>
            </a:pPr>
            <a:r>
              <a:rPr lang="en-US" sz="1400" dirty="0" err="1">
                <a:solidFill>
                  <a:schemeClr val="tx1"/>
                </a:solidFill>
                <a:latin typeface="Huawei Sans" panose="020C0503030203020204" pitchFamily="34" charset="0"/>
              </a:rPr>
              <a:t>git</a:t>
            </a:r>
            <a:r>
              <a:rPr lang="en-US" sz="1400" dirty="0">
                <a:solidFill>
                  <a:schemeClr val="tx1"/>
                </a:solidFill>
                <a:latin typeface="Huawei Sans" panose="020C0503030203020204" pitchFamily="34" charset="0"/>
              </a:rPr>
              <a:t> push: pushes files </a:t>
            </a:r>
            <a:r>
              <a:rPr lang="en-US" altLang="zh-CN" sz="1400" dirty="0">
                <a:solidFill>
                  <a:schemeClr val="tx1"/>
                </a:solidFill>
                <a:latin typeface="Huawei Sans" panose="020C0503030203020204" pitchFamily="34" charset="0"/>
              </a:rPr>
              <a:t>from</a:t>
            </a:r>
            <a:r>
              <a:rPr lang="en-US" sz="1400" dirty="0">
                <a:solidFill>
                  <a:schemeClr val="tx1"/>
                </a:solidFill>
                <a:latin typeface="Huawei Sans" panose="020C0503030203020204" pitchFamily="34" charset="0"/>
              </a:rPr>
              <a:t> a local branch to the remote repository.</a:t>
            </a:r>
          </a:p>
          <a:p>
            <a:pPr marL="536575" lvl="1" indent="-263525" algn="l" defTabSz="914034" fontAlgn="ctr">
              <a:buSzPct val="100000"/>
              <a:buFont typeface="Huawei Sans" panose="020C0503030203020204" pitchFamily="34" charset="0"/>
              <a:buChar char="▫"/>
            </a:pPr>
            <a:r>
              <a:rPr lang="en-US" sz="1400" dirty="0" err="1">
                <a:solidFill>
                  <a:schemeClr val="tx1"/>
                </a:solidFill>
                <a:latin typeface="Huawei Sans" panose="020C0503030203020204" pitchFamily="34" charset="0"/>
              </a:rPr>
              <a:t>git</a:t>
            </a:r>
            <a:r>
              <a:rPr lang="en-US" sz="1400" dirty="0">
                <a:solidFill>
                  <a:schemeClr val="tx1"/>
                </a:solidFill>
                <a:latin typeface="Huawei Sans" panose="020C0503030203020204" pitchFamily="34" charset="0"/>
              </a:rPr>
              <a:t> fetch: copies the information that is in the remote repository but is not in the local repository.</a:t>
            </a:r>
          </a:p>
          <a:p>
            <a:pPr marL="536575" lvl="1" indent="-263525" algn="l" defTabSz="914034" fontAlgn="ctr">
              <a:buSzPct val="100000"/>
              <a:buFont typeface="Huawei Sans" panose="020C0503030203020204" pitchFamily="34" charset="0"/>
              <a:buChar char="▫"/>
            </a:pPr>
            <a:r>
              <a:rPr lang="en-US" sz="1400" dirty="0" err="1">
                <a:solidFill>
                  <a:schemeClr val="tx1"/>
                </a:solidFill>
                <a:latin typeface="Huawei Sans" panose="020C0503030203020204" pitchFamily="34" charset="0"/>
              </a:rPr>
              <a:t>git</a:t>
            </a:r>
            <a:r>
              <a:rPr lang="en-US" sz="1400" dirty="0">
                <a:solidFill>
                  <a:schemeClr val="tx1"/>
                </a:solidFill>
                <a:latin typeface="Huawei Sans" panose="020C0503030203020204" pitchFamily="34" charset="0"/>
              </a:rPr>
              <a:t> pull: copies the information that is in the remote repository but is not in the local repository, and merge it to a local branch.</a:t>
            </a:r>
          </a:p>
        </p:txBody>
      </p:sp>
    </p:spTree>
    <p:extLst>
      <p:ext uri="{BB962C8B-B14F-4D97-AF65-F5344CB8AC3E}">
        <p14:creationId xmlns:p14="http://schemas.microsoft.com/office/powerpoint/2010/main" val="77621765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t>Branching: Creating the Master Branch</a:t>
            </a:r>
            <a:endParaRPr lang="en-US" altLang="zh-CN" dirty="0"/>
          </a:p>
        </p:txBody>
      </p:sp>
      <p:sp>
        <p:nvSpPr>
          <p:cNvPr id="12" name="矩形 11"/>
          <p:cNvSpPr/>
          <p:nvPr/>
        </p:nvSpPr>
        <p:spPr>
          <a:xfrm>
            <a:off x="442913" y="1289013"/>
            <a:ext cx="11205748" cy="1292662"/>
          </a:xfrm>
          <a:prstGeom prst="rect">
            <a:avLst/>
          </a:prstGeom>
        </p:spPr>
        <p:txBody>
          <a:bodyPr wrap="square">
            <a:spAutoFit/>
          </a:bodyPr>
          <a:lstStyle/>
          <a:p>
            <a:pPr marL="307975" indent="-307975" fontAlgn="ctr">
              <a:lnSpc>
                <a:spcPct val="130000"/>
              </a:lnSpc>
              <a:spcBef>
                <a:spcPts val="600"/>
              </a:spcBef>
              <a:spcAft>
                <a:spcPts val="600"/>
              </a:spcAft>
              <a:buFont typeface="Arial" panose="020B0604020202020204" pitchFamily="34" charset="0"/>
              <a:buChar char="•"/>
            </a:pPr>
            <a:r>
              <a:rPr lang="en-US" altLang="zh-CN" sz="2000" dirty="0">
                <a:latin typeface="Huawei Sans" panose="020C0503030203020204" pitchFamily="34" charset="0"/>
              </a:rPr>
              <a:t>A branch in </a:t>
            </a:r>
            <a:r>
              <a:rPr lang="en-US" altLang="zh-CN" sz="2000" dirty="0" err="1">
                <a:latin typeface="Huawei Sans" panose="020C0503030203020204" pitchFamily="34" charset="0"/>
              </a:rPr>
              <a:t>Git</a:t>
            </a:r>
            <a:r>
              <a:rPr lang="en-US" altLang="zh-CN" sz="2000" dirty="0">
                <a:latin typeface="Huawei Sans" panose="020C0503030203020204" pitchFamily="34" charset="0"/>
              </a:rPr>
              <a:t> is simply a pointer. The master branch has a master pointer that points to the last commit you made. Other branches also have their own pointers. The HEAD points to the branch that you are currently on.</a:t>
            </a:r>
            <a:endParaRPr lang="en-US" altLang="zh-CN" sz="2000" dirty="0">
              <a:solidFill>
                <a:prstClr val="black"/>
              </a:solidFill>
              <a:latin typeface="Huawei Sans" panose="020C0503030203020204" pitchFamily="34" charset="0"/>
            </a:endParaRPr>
          </a:p>
        </p:txBody>
      </p:sp>
      <p:cxnSp>
        <p:nvCxnSpPr>
          <p:cNvPr id="40" name="直接连接符 39"/>
          <p:cNvCxnSpPr/>
          <p:nvPr/>
        </p:nvCxnSpPr>
        <p:spPr bwMode="auto">
          <a:xfrm>
            <a:off x="3288227" y="5444711"/>
            <a:ext cx="5946175" cy="0"/>
          </a:xfrm>
          <a:prstGeom prst="line">
            <a:avLst/>
          </a:prstGeom>
          <a:solidFill>
            <a:schemeClr val="accent1"/>
          </a:solidFill>
          <a:ln w="9525" cap="flat" cmpd="sng" algn="ctr">
            <a:solidFill>
              <a:schemeClr val="tx1"/>
            </a:solidFill>
            <a:prstDash val="dash"/>
            <a:round/>
            <a:headEnd type="none" w="med" len="med"/>
            <a:tailEnd type="none" w="med" len="med"/>
          </a:ln>
          <a:effectLst/>
        </p:spPr>
      </p:cxnSp>
      <p:grpSp>
        <p:nvGrpSpPr>
          <p:cNvPr id="2" name="组合 1"/>
          <p:cNvGrpSpPr/>
          <p:nvPr/>
        </p:nvGrpSpPr>
        <p:grpSpPr>
          <a:xfrm>
            <a:off x="1402091" y="3932507"/>
            <a:ext cx="4174616" cy="1808848"/>
            <a:chOff x="3390269" y="1741068"/>
            <a:chExt cx="2058947" cy="1136325"/>
          </a:xfrm>
        </p:grpSpPr>
        <p:sp>
          <p:nvSpPr>
            <p:cNvPr id="39" name="流程图: 终止 38"/>
            <p:cNvSpPr/>
            <p:nvPr/>
          </p:nvSpPr>
          <p:spPr>
            <a:xfrm>
              <a:off x="3390269" y="2540158"/>
              <a:ext cx="930254" cy="324841"/>
            </a:xfrm>
            <a:prstGeom prst="flowChartTerminator">
              <a:avLst/>
            </a:prstGeom>
            <a:solidFill>
              <a:srgbClr val="8BC9A0"/>
            </a:solidFill>
            <a:ln>
              <a:solidFill>
                <a:schemeClr val="accent1">
                  <a:lumMod val="25000"/>
                </a:schemeClr>
              </a:solidFill>
            </a:ln>
          </p:spPr>
          <p:txBody>
            <a:bodyPr wrap="square" rtlCol="0" anchor="ctr">
              <a:noAutofit/>
            </a:bodyPr>
            <a:lstStyle/>
            <a:p>
              <a:pPr algn="ctr" fontAlgn="ctr"/>
              <a:r>
                <a:rPr lang="en-US" sz="1200" dirty="0">
                  <a:latin typeface="Huawei Sans" panose="020C0503030203020204" pitchFamily="34" charset="0"/>
                </a:rPr>
                <a:t>Master</a:t>
              </a:r>
              <a:endParaRPr lang="en-US" altLang="zh-CN" sz="1200" dirty="0">
                <a:latin typeface="Huawei Sans" panose="020C0503030203020204" pitchFamily="34" charset="0"/>
                <a:cs typeface="Courier New" panose="02070309020205020404" pitchFamily="49" charset="0"/>
              </a:endParaRPr>
            </a:p>
          </p:txBody>
        </p:sp>
        <p:sp>
          <p:nvSpPr>
            <p:cNvPr id="41" name="流程图: 联系 40"/>
            <p:cNvSpPr/>
            <p:nvPr/>
          </p:nvSpPr>
          <p:spPr>
            <a:xfrm>
              <a:off x="5010333" y="2544656"/>
              <a:ext cx="274614" cy="332737"/>
            </a:xfrm>
            <a:prstGeom prst="flowChartConnector">
              <a:avLst/>
            </a:prstGeom>
            <a:solidFill>
              <a:srgbClr val="8BC9A0"/>
            </a:solidFill>
            <a:ln w="22225">
              <a:solidFill>
                <a:schemeClr val="accent1">
                  <a:lumMod val="50000"/>
                </a:schemeClr>
              </a:solidFill>
            </a:ln>
          </p:spPr>
          <p:txBody>
            <a:bodyPr wrap="square" rtlCol="0" anchor="ctr">
              <a:noAutofit/>
            </a:bodyPr>
            <a:lstStyle/>
            <a:p>
              <a:pPr marL="342900" indent="-342900" algn="ctr" fontAlgn="ctr">
                <a:buFont typeface="+mj-lt"/>
                <a:buAutoNum type="arabicPeriod"/>
              </a:pPr>
              <a:endParaRPr lang="en-US" altLang="zh-CN" sz="1800" dirty="0">
                <a:latin typeface="Huawei Sans" panose="020C0503030203020204" pitchFamily="34" charset="0"/>
                <a:ea typeface="+mn-ea"/>
                <a:cs typeface="Courier New" panose="02070309020205020404" pitchFamily="49" charset="0"/>
              </a:endParaRPr>
            </a:p>
          </p:txBody>
        </p:sp>
        <p:sp>
          <p:nvSpPr>
            <p:cNvPr id="44" name="矩形 43"/>
            <p:cNvSpPr/>
            <p:nvPr/>
          </p:nvSpPr>
          <p:spPr>
            <a:xfrm>
              <a:off x="3630388" y="2281057"/>
              <a:ext cx="450016" cy="251351"/>
            </a:xfrm>
            <a:prstGeom prst="rect">
              <a:avLst/>
            </a:prstGeom>
          </p:spPr>
          <p:txBody>
            <a:bodyPr wrap="none">
              <a:spAutoFit/>
            </a:bodyPr>
            <a:lstStyle/>
            <a:p>
              <a:pPr fontAlgn="ctr"/>
              <a:r>
                <a:rPr lang="en-US" sz="2000" dirty="0">
                  <a:solidFill>
                    <a:schemeClr val="tx2">
                      <a:lumMod val="60000"/>
                      <a:lumOff val="40000"/>
                    </a:schemeClr>
                  </a:solidFill>
                  <a:latin typeface="Huawei Sans" panose="020C0503030203020204" pitchFamily="34" charset="0"/>
                </a:rPr>
                <a:t>Origin</a:t>
              </a:r>
              <a:endParaRPr lang="en-US" altLang="zh-CN" sz="2000" dirty="0">
                <a:latin typeface="Huawei Sans" panose="020C0503030203020204" pitchFamily="34" charset="0"/>
              </a:endParaRPr>
            </a:p>
          </p:txBody>
        </p:sp>
        <p:cxnSp>
          <p:nvCxnSpPr>
            <p:cNvPr id="46" name="直接箭头连接符 45"/>
            <p:cNvCxnSpPr/>
            <p:nvPr/>
          </p:nvCxnSpPr>
          <p:spPr bwMode="auto">
            <a:xfrm>
              <a:off x="4979473" y="2257421"/>
              <a:ext cx="112768" cy="29272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47" name="文本框 46"/>
            <p:cNvSpPr txBox="1"/>
            <p:nvPr/>
          </p:nvSpPr>
          <p:spPr bwMode="auto">
            <a:xfrm>
              <a:off x="4735265" y="2082767"/>
              <a:ext cx="713951" cy="22970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dirty="0">
                  <a:latin typeface="Huawei Sans" panose="020C0503030203020204" pitchFamily="34" charset="0"/>
                </a:rPr>
                <a:t>Master</a:t>
              </a:r>
              <a:endParaRPr lang="en-US" altLang="zh-CN" dirty="0">
                <a:latin typeface="Huawei Sans" panose="020C0503030203020204" pitchFamily="34" charset="0"/>
              </a:endParaRPr>
            </a:p>
          </p:txBody>
        </p:sp>
        <p:cxnSp>
          <p:nvCxnSpPr>
            <p:cNvPr id="52" name="直接箭头连接符 51"/>
            <p:cNvCxnSpPr/>
            <p:nvPr/>
          </p:nvCxnSpPr>
          <p:spPr bwMode="auto">
            <a:xfrm>
              <a:off x="4536109" y="1867861"/>
              <a:ext cx="272367" cy="191157"/>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53" name="文本框 52"/>
            <p:cNvSpPr txBox="1"/>
            <p:nvPr/>
          </p:nvSpPr>
          <p:spPr bwMode="auto">
            <a:xfrm>
              <a:off x="4182974" y="1741068"/>
              <a:ext cx="569742" cy="22970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dirty="0">
                  <a:latin typeface="Huawei Sans" panose="020C0503030203020204" pitchFamily="34" charset="0"/>
                </a:rPr>
                <a:t>HEAD</a:t>
              </a:r>
              <a:endParaRPr lang="en-US" altLang="zh-CN" dirty="0">
                <a:latin typeface="Huawei Sans" panose="020C0503030203020204" pitchFamily="34" charset="0"/>
              </a:endParaRPr>
            </a:p>
          </p:txBody>
        </p:sp>
      </p:grpSp>
    </p:spTree>
    <p:extLst>
      <p:ext uri="{BB962C8B-B14F-4D97-AF65-F5344CB8AC3E}">
        <p14:creationId xmlns:p14="http://schemas.microsoft.com/office/powerpoint/2010/main" val="9096875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流程图: 终止 22"/>
          <p:cNvSpPr/>
          <p:nvPr/>
        </p:nvSpPr>
        <p:spPr>
          <a:xfrm>
            <a:off x="712926" y="3364269"/>
            <a:ext cx="923084" cy="293712"/>
          </a:xfrm>
          <a:prstGeom prst="flowChartTerminator">
            <a:avLst/>
          </a:prstGeom>
          <a:solidFill>
            <a:srgbClr val="FF99CC"/>
          </a:solidFill>
          <a:ln>
            <a:solidFill>
              <a:schemeClr val="accent1">
                <a:lumMod val="25000"/>
              </a:schemeClr>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200" dirty="0">
                <a:latin typeface="+mj-lt"/>
                <a:cs typeface="Courier New" panose="02070309020205020404" pitchFamily="49" charset="0"/>
              </a:rPr>
              <a:t>Hotfix</a:t>
            </a:r>
            <a:endParaRPr lang="en-US" altLang="zh-CN" sz="1200" dirty="0">
              <a:latin typeface="+mj-lt"/>
              <a:cs typeface="Courier New" panose="02070309020205020404" pitchFamily="49" charset="0"/>
            </a:endParaRPr>
          </a:p>
        </p:txBody>
      </p:sp>
      <p:cxnSp>
        <p:nvCxnSpPr>
          <p:cNvPr id="24" name="直接连接符 23"/>
          <p:cNvCxnSpPr>
            <a:stCxn id="23" idx="3"/>
          </p:cNvCxnSpPr>
          <p:nvPr/>
        </p:nvCxnSpPr>
        <p:spPr bwMode="auto">
          <a:xfrm>
            <a:off x="1636010" y="3511126"/>
            <a:ext cx="4290228" cy="0"/>
          </a:xfrm>
          <a:prstGeom prst="line">
            <a:avLst/>
          </a:prstGeom>
          <a:solidFill>
            <a:schemeClr val="accent1"/>
          </a:solidFill>
          <a:ln w="9525" cap="flat" cmpd="sng" algn="ctr">
            <a:solidFill>
              <a:schemeClr val="tx1"/>
            </a:solidFill>
            <a:prstDash val="dash"/>
            <a:round/>
            <a:headEnd type="none" w="med" len="med"/>
            <a:tailEnd type="none" w="med" len="med"/>
          </a:ln>
          <a:effectLst/>
        </p:spPr>
      </p:cxnSp>
      <p:sp>
        <p:nvSpPr>
          <p:cNvPr id="3" name="标题 2"/>
          <p:cNvSpPr>
            <a:spLocks noGrp="1"/>
          </p:cNvSpPr>
          <p:nvPr>
            <p:ph type="title"/>
          </p:nvPr>
        </p:nvSpPr>
        <p:spPr/>
        <p:txBody>
          <a:bodyPr/>
          <a:lstStyle/>
          <a:p>
            <a:r>
              <a:rPr lang="en-US" dirty="0"/>
              <a:t>B</a:t>
            </a:r>
            <a:r>
              <a:rPr lang="en-US" altLang="zh-CN" dirty="0"/>
              <a:t>ranching: </a:t>
            </a:r>
            <a:r>
              <a:rPr lang="en-US" dirty="0"/>
              <a:t>Creating a Hotfix Branch</a:t>
            </a:r>
            <a:endParaRPr lang="en-US" altLang="zh-CN" dirty="0"/>
          </a:p>
        </p:txBody>
      </p:sp>
      <p:sp>
        <p:nvSpPr>
          <p:cNvPr id="7" name="流程图: 终止 6"/>
          <p:cNvSpPr/>
          <p:nvPr/>
        </p:nvSpPr>
        <p:spPr>
          <a:xfrm>
            <a:off x="716643" y="2161111"/>
            <a:ext cx="930254" cy="324841"/>
          </a:xfrm>
          <a:prstGeom prst="flowChartTerminator">
            <a:avLst/>
          </a:prstGeom>
          <a:solidFill>
            <a:srgbClr val="8BC9A0"/>
          </a:solidFill>
          <a:ln>
            <a:solidFill>
              <a:schemeClr val="accent1">
                <a:lumMod val="25000"/>
              </a:schemeClr>
            </a:solidFill>
          </a:ln>
        </p:spPr>
        <p:txBody>
          <a:bodyPr wrap="square" rtlCol="0" anchor="ctr">
            <a:noAutofit/>
          </a:bodyPr>
          <a:lstStyle/>
          <a:p>
            <a:pPr algn="ctr" fontAlgn="ctr"/>
            <a:r>
              <a:rPr lang="en-US" sz="1200" dirty="0">
                <a:latin typeface="Huawei Sans" panose="020C0503030203020204" pitchFamily="34" charset="0"/>
              </a:rPr>
              <a:t>Master</a:t>
            </a:r>
            <a:endParaRPr lang="en-US" altLang="zh-CN" sz="1200" dirty="0">
              <a:latin typeface="Huawei Sans" panose="020C0503030203020204" pitchFamily="34" charset="0"/>
              <a:cs typeface="Courier New" panose="02070309020205020404" pitchFamily="49" charset="0"/>
            </a:endParaRPr>
          </a:p>
        </p:txBody>
      </p:sp>
      <p:cxnSp>
        <p:nvCxnSpPr>
          <p:cNvPr id="18" name="直接连接符 17"/>
          <p:cNvCxnSpPr>
            <a:stCxn id="7" idx="3"/>
          </p:cNvCxnSpPr>
          <p:nvPr/>
        </p:nvCxnSpPr>
        <p:spPr bwMode="auto">
          <a:xfrm>
            <a:off x="1646897" y="2323531"/>
            <a:ext cx="4290227" cy="0"/>
          </a:xfrm>
          <a:prstGeom prst="line">
            <a:avLst/>
          </a:prstGeom>
          <a:solidFill>
            <a:schemeClr val="accent1"/>
          </a:solidFill>
          <a:ln w="9525" cap="flat" cmpd="sng" algn="ctr">
            <a:solidFill>
              <a:schemeClr val="tx1"/>
            </a:solidFill>
            <a:prstDash val="dash"/>
            <a:round/>
            <a:headEnd type="none" w="med" len="med"/>
            <a:tailEnd type="none" w="med" len="med"/>
          </a:ln>
          <a:effectLst/>
        </p:spPr>
      </p:cxnSp>
      <p:sp>
        <p:nvSpPr>
          <p:cNvPr id="25" name="流程图: 联系 24"/>
          <p:cNvSpPr/>
          <p:nvPr/>
        </p:nvSpPr>
        <p:spPr>
          <a:xfrm>
            <a:off x="2336707" y="2201193"/>
            <a:ext cx="274614" cy="266400"/>
          </a:xfrm>
          <a:prstGeom prst="flowChartConnector">
            <a:avLst/>
          </a:prstGeom>
          <a:solidFill>
            <a:srgbClr val="8BC9A0"/>
          </a:solidFill>
          <a:ln w="22225">
            <a:solidFill>
              <a:schemeClr val="accent1">
                <a:lumMod val="50000"/>
              </a:schemeClr>
            </a:solidFill>
          </a:ln>
        </p:spPr>
        <p:txBody>
          <a:bodyPr wrap="square" rtlCol="0" anchor="ctr">
            <a:noAutofit/>
          </a:bodyPr>
          <a:lstStyle/>
          <a:p>
            <a:pPr marL="342900" indent="-342900" algn="ctr" fontAlgn="ctr">
              <a:buFont typeface="+mj-lt"/>
              <a:buAutoNum type="arabicPeriod"/>
            </a:pPr>
            <a:endParaRPr lang="en-US" altLang="zh-CN" sz="1800" dirty="0">
              <a:latin typeface="Huawei Sans" panose="020C0503030203020204" pitchFamily="34" charset="0"/>
              <a:ea typeface="+mn-ea"/>
              <a:cs typeface="Courier New" panose="02070309020205020404" pitchFamily="49" charset="0"/>
            </a:endParaRPr>
          </a:p>
        </p:txBody>
      </p:sp>
      <p:cxnSp>
        <p:nvCxnSpPr>
          <p:cNvPr id="159" name="直接箭头连接符 158"/>
          <p:cNvCxnSpPr/>
          <p:nvPr/>
        </p:nvCxnSpPr>
        <p:spPr bwMode="auto">
          <a:xfrm>
            <a:off x="2495786" y="2493526"/>
            <a:ext cx="240684" cy="861965"/>
          </a:xfrm>
          <a:prstGeom prst="straightConnector1">
            <a:avLst/>
          </a:prstGeom>
          <a:solidFill>
            <a:schemeClr val="accent1"/>
          </a:solidFill>
          <a:ln w="28575" cap="flat" cmpd="sng" algn="ctr">
            <a:solidFill>
              <a:schemeClr val="accent3">
                <a:lumMod val="50000"/>
              </a:schemeClr>
            </a:solidFill>
            <a:prstDash val="solid"/>
            <a:round/>
            <a:headEnd type="none" w="med" len="med"/>
            <a:tailEnd type="triangle"/>
          </a:ln>
          <a:effectLst/>
        </p:spPr>
      </p:cxnSp>
      <p:sp>
        <p:nvSpPr>
          <p:cNvPr id="196" name="矩形 195"/>
          <p:cNvSpPr/>
          <p:nvPr/>
        </p:nvSpPr>
        <p:spPr>
          <a:xfrm>
            <a:off x="870087" y="1776335"/>
            <a:ext cx="768159" cy="338554"/>
          </a:xfrm>
          <a:prstGeom prst="rect">
            <a:avLst/>
          </a:prstGeom>
        </p:spPr>
        <p:txBody>
          <a:bodyPr wrap="none">
            <a:spAutoFit/>
          </a:bodyPr>
          <a:lstStyle/>
          <a:p>
            <a:pPr fontAlgn="ctr"/>
            <a:r>
              <a:rPr lang="en-US" sz="1600" dirty="0">
                <a:solidFill>
                  <a:schemeClr val="tx2">
                    <a:lumMod val="60000"/>
                    <a:lumOff val="40000"/>
                  </a:schemeClr>
                </a:solidFill>
                <a:latin typeface="Huawei Sans" panose="020C0503030203020204" pitchFamily="34" charset="0"/>
              </a:rPr>
              <a:t>Origin</a:t>
            </a:r>
            <a:endParaRPr lang="en-US" altLang="zh-CN" sz="1600" dirty="0">
              <a:latin typeface="Huawei Sans" panose="020C0503030203020204" pitchFamily="34" charset="0"/>
            </a:endParaRPr>
          </a:p>
        </p:txBody>
      </p:sp>
      <p:sp>
        <p:nvSpPr>
          <p:cNvPr id="13" name="文本框 12"/>
          <p:cNvSpPr txBox="1"/>
          <p:nvPr/>
        </p:nvSpPr>
        <p:spPr>
          <a:xfrm>
            <a:off x="1182758" y="2729545"/>
            <a:ext cx="1394634" cy="461665"/>
          </a:xfrm>
          <a:prstGeom prst="rect">
            <a:avLst/>
          </a:prstGeom>
          <a:noFill/>
        </p:spPr>
        <p:txBody>
          <a:bodyPr wrap="square" rtlCol="0">
            <a:spAutoFit/>
          </a:bodyPr>
          <a:lstStyle/>
          <a:p>
            <a:pPr algn="ctr" fontAlgn="ctr"/>
            <a:r>
              <a:rPr lang="en-US" sz="1200" dirty="0" err="1">
                <a:solidFill>
                  <a:prstClr val="black"/>
                </a:solidFill>
                <a:latin typeface="Huawei Sans" panose="020C0503030203020204" pitchFamily="34" charset="0"/>
              </a:rPr>
              <a:t>git</a:t>
            </a:r>
            <a:r>
              <a:rPr lang="en-US" sz="1200" dirty="0">
                <a:solidFill>
                  <a:prstClr val="black"/>
                </a:solidFill>
                <a:latin typeface="Huawei Sans" panose="020C0503030203020204" pitchFamily="34" charset="0"/>
              </a:rPr>
              <a:t> checkout</a:t>
            </a:r>
          </a:p>
          <a:p>
            <a:pPr algn="ctr" fontAlgn="ctr"/>
            <a:r>
              <a:rPr lang="en-US" sz="1200" dirty="0">
                <a:solidFill>
                  <a:prstClr val="black"/>
                </a:solidFill>
                <a:latin typeface="Huawei Sans" panose="020C0503030203020204" pitchFamily="34" charset="0"/>
              </a:rPr>
              <a:t>–b Hotfix</a:t>
            </a:r>
          </a:p>
        </p:txBody>
      </p:sp>
      <p:cxnSp>
        <p:nvCxnSpPr>
          <p:cNvPr id="29" name="直接箭头连接符 28"/>
          <p:cNvCxnSpPr/>
          <p:nvPr/>
        </p:nvCxnSpPr>
        <p:spPr bwMode="auto">
          <a:xfrm>
            <a:off x="2305847" y="1878374"/>
            <a:ext cx="112768" cy="29272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30" name="文本框 29"/>
          <p:cNvSpPr txBox="1"/>
          <p:nvPr/>
        </p:nvSpPr>
        <p:spPr bwMode="auto">
          <a:xfrm>
            <a:off x="1992415" y="1645401"/>
            <a:ext cx="713951"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Master</a:t>
            </a:r>
            <a:endParaRPr lang="en-US" altLang="zh-CN" sz="1200" dirty="0">
              <a:latin typeface="Huawei Sans" panose="020C0503030203020204" pitchFamily="34" charset="0"/>
            </a:endParaRPr>
          </a:p>
        </p:txBody>
      </p:sp>
      <p:cxnSp>
        <p:nvCxnSpPr>
          <p:cNvPr id="48" name="直接箭头连接符 47"/>
          <p:cNvCxnSpPr/>
          <p:nvPr/>
        </p:nvCxnSpPr>
        <p:spPr bwMode="auto">
          <a:xfrm rot="-900000" flipV="1">
            <a:off x="2609765" y="3689335"/>
            <a:ext cx="155153" cy="230177"/>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49" name="文本框 48"/>
          <p:cNvSpPr txBox="1"/>
          <p:nvPr/>
        </p:nvSpPr>
        <p:spPr bwMode="auto">
          <a:xfrm>
            <a:off x="2315951" y="3923072"/>
            <a:ext cx="713951"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Hotfix</a:t>
            </a:r>
            <a:endParaRPr lang="en-US" altLang="zh-CN" sz="1200" dirty="0">
              <a:latin typeface="Huawei Sans" panose="020C0503030203020204" pitchFamily="34" charset="0"/>
            </a:endParaRPr>
          </a:p>
        </p:txBody>
      </p:sp>
      <p:cxnSp>
        <p:nvCxnSpPr>
          <p:cNvPr id="51" name="直接箭头连接符 50"/>
          <p:cNvCxnSpPr/>
          <p:nvPr/>
        </p:nvCxnSpPr>
        <p:spPr bwMode="auto">
          <a:xfrm flipV="1">
            <a:off x="2289608" y="4161029"/>
            <a:ext cx="184873" cy="128968"/>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0" name="直接箭头连接符 19"/>
          <p:cNvCxnSpPr/>
          <p:nvPr/>
        </p:nvCxnSpPr>
        <p:spPr bwMode="auto">
          <a:xfrm>
            <a:off x="1862483" y="1488814"/>
            <a:ext cx="272367" cy="191157"/>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21" name="文本框 20"/>
          <p:cNvSpPr txBox="1"/>
          <p:nvPr/>
        </p:nvSpPr>
        <p:spPr bwMode="auto">
          <a:xfrm>
            <a:off x="1350170" y="1300279"/>
            <a:ext cx="784680"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HEAD</a:t>
            </a:r>
            <a:endParaRPr lang="en-US" altLang="zh-CN" sz="1200" dirty="0">
              <a:latin typeface="Huawei Sans" panose="020C0503030203020204" pitchFamily="34" charset="0"/>
            </a:endParaRPr>
          </a:p>
        </p:txBody>
      </p:sp>
      <p:sp>
        <p:nvSpPr>
          <p:cNvPr id="27" name="矩形 26"/>
          <p:cNvSpPr/>
          <p:nvPr/>
        </p:nvSpPr>
        <p:spPr>
          <a:xfrm>
            <a:off x="6067056" y="1555746"/>
            <a:ext cx="5726179" cy="4321183"/>
          </a:xfrm>
          <a:prstGeom prst="rect">
            <a:avLst/>
          </a:prstGeom>
        </p:spPr>
        <p:txBody>
          <a:bodyPr wrap="square">
            <a:spAutoFit/>
          </a:bodyPr>
          <a:lstStyle/>
          <a:p>
            <a:pPr marL="307975" indent="-307975" fontAlgn="ctr">
              <a:lnSpc>
                <a:spcPct val="130000"/>
              </a:lnSpc>
              <a:spcBef>
                <a:spcPts val="600"/>
              </a:spcBef>
              <a:spcAft>
                <a:spcPts val="600"/>
              </a:spcAft>
              <a:buFont typeface="Arial" panose="020B0604020202020204" pitchFamily="34" charset="0"/>
              <a:buChar char="•"/>
            </a:pPr>
            <a:r>
              <a:rPr lang="en-US" altLang="zh-CN" sz="1400" dirty="0">
                <a:latin typeface="Huawei Sans" panose="020C0503030203020204" pitchFamily="34" charset="0"/>
              </a:rPr>
              <a:t>A branch in </a:t>
            </a:r>
            <a:r>
              <a:rPr lang="en-US" altLang="zh-CN" sz="1400" dirty="0" err="1">
                <a:latin typeface="Huawei Sans" panose="020C0503030203020204" pitchFamily="34" charset="0"/>
              </a:rPr>
              <a:t>Git</a:t>
            </a:r>
            <a:r>
              <a:rPr lang="en-US" altLang="zh-CN" sz="1400" dirty="0">
                <a:latin typeface="Huawei Sans" panose="020C0503030203020204" pitchFamily="34" charset="0"/>
              </a:rPr>
              <a:t> is simply a pointer. The master branch has a master pointer that points to the last commit you made. Other branches also have their own pointers. The HEAD points to the branch that you are currently on.</a:t>
            </a:r>
            <a:endParaRPr lang="en-US" altLang="zh-CN" sz="1400" dirty="0">
              <a:solidFill>
                <a:prstClr val="black"/>
              </a:solidFill>
              <a:latin typeface="Huawei Sans" panose="020C0503030203020204" pitchFamily="34" charset="0"/>
            </a:endParaRPr>
          </a:p>
          <a:p>
            <a:pPr marL="307975" indent="-307975" fontAlgn="ctr">
              <a:lnSpc>
                <a:spcPct val="130000"/>
              </a:lnSpc>
              <a:spcBef>
                <a:spcPts val="600"/>
              </a:spcBef>
              <a:spcAft>
                <a:spcPts val="600"/>
              </a:spcAft>
              <a:buFont typeface="Arial" panose="020B0604020202020204" pitchFamily="34" charset="0"/>
              <a:buChar char="•"/>
            </a:pPr>
            <a:r>
              <a:rPr lang="en-US" sz="1400" dirty="0">
                <a:latin typeface="Huawei Sans" panose="020C0503030203020204" pitchFamily="34" charset="0"/>
              </a:rPr>
              <a:t>Branch creation: Create branches that are separated from the master branch (which is the mainstream branch), enabling you to start an independent development line. Branches are not physically copied. The files with changes in branches are saved only when they are committed.</a:t>
            </a:r>
            <a:endParaRPr lang="en-US" altLang="zh-CN" sz="1400" dirty="0">
              <a:solidFill>
                <a:prstClr val="black"/>
              </a:solidFill>
              <a:latin typeface="Huawei Sans" panose="020C0503030203020204" pitchFamily="34" charset="0"/>
            </a:endParaRPr>
          </a:p>
          <a:p>
            <a:pPr marL="307975" indent="-307975" fontAlgn="ctr">
              <a:lnSpc>
                <a:spcPct val="130000"/>
              </a:lnSpc>
              <a:spcBef>
                <a:spcPts val="60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rPr>
              <a:t>Branch switching: You can switch to different branches in the same repository under the same working directory by modifying the HEAD. When you switch branches, </a:t>
            </a:r>
            <a:r>
              <a:rPr lang="en-US" sz="1400" dirty="0" err="1">
                <a:solidFill>
                  <a:prstClr val="black"/>
                </a:solidFill>
                <a:latin typeface="Huawei Sans" panose="020C0503030203020204" pitchFamily="34" charset="0"/>
              </a:rPr>
              <a:t>Git</a:t>
            </a:r>
            <a:r>
              <a:rPr lang="en-US" sz="1400" dirty="0">
                <a:solidFill>
                  <a:prstClr val="black"/>
                </a:solidFill>
                <a:latin typeface="Huawei Sans" panose="020C0503030203020204" pitchFamily="34" charset="0"/>
              </a:rPr>
              <a:t> replaces the content of your working directory with the last committed snapshot of the destination branch.</a:t>
            </a:r>
          </a:p>
        </p:txBody>
      </p:sp>
      <p:sp>
        <p:nvSpPr>
          <p:cNvPr id="28" name="圆角矩形 27"/>
          <p:cNvSpPr/>
          <p:nvPr/>
        </p:nvSpPr>
        <p:spPr>
          <a:xfrm>
            <a:off x="679716" y="4698721"/>
            <a:ext cx="5387340" cy="2119834"/>
          </a:xfrm>
          <a:prstGeom prst="roundRect">
            <a:avLst>
              <a:gd name="adj" fmla="val 0"/>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nchorCtr="0"/>
          <a:lstStyle/>
          <a:p>
            <a:pPr marL="0" lvl="1" algn="just" fontAlgn="ctr">
              <a:spcAft>
                <a:spcPts val="300"/>
              </a:spcAft>
            </a:pPr>
            <a:r>
              <a:rPr lang="en-US" sz="1400" dirty="0">
                <a:solidFill>
                  <a:prstClr val="black"/>
                </a:solidFill>
                <a:latin typeface="Huawei Sans" panose="020C0503030203020204" pitchFamily="34" charset="0"/>
              </a:rPr>
              <a:t>Related commands:</a:t>
            </a:r>
            <a:endParaRPr lang="en-US" altLang="zh-CN" sz="1400" dirty="0">
              <a:solidFill>
                <a:prstClr val="black"/>
              </a:solidFill>
              <a:latin typeface="Huawei Sans" panose="020C0503030203020204" pitchFamily="34" charset="0"/>
            </a:endParaRPr>
          </a:p>
          <a:p>
            <a:pPr marL="307975" lvl="1" indent="-307975" algn="just" fontAlgn="ctr">
              <a:spcAft>
                <a:spcPts val="300"/>
              </a:spcAft>
              <a:buFont typeface="Arial" panose="020B0604020202020204" pitchFamily="34" charset="0"/>
              <a:buChar char="•"/>
            </a:pPr>
            <a:r>
              <a:rPr lang="en-US" sz="1400" dirty="0" err="1">
                <a:solidFill>
                  <a:prstClr val="black"/>
                </a:solidFill>
                <a:latin typeface="Huawei Sans" panose="020C0503030203020204" pitchFamily="34" charset="0"/>
              </a:rPr>
              <a:t>git</a:t>
            </a:r>
            <a:r>
              <a:rPr lang="en-US" sz="1400" dirty="0">
                <a:solidFill>
                  <a:prstClr val="black"/>
                </a:solidFill>
                <a:latin typeface="Huawei Sans" panose="020C0503030203020204" pitchFamily="34" charset="0"/>
              </a:rPr>
              <a:t> checkout -b </a:t>
            </a:r>
            <a:r>
              <a:rPr lang="en-US" sz="1400" i="1" dirty="0">
                <a:solidFill>
                  <a:prstClr val="black"/>
                </a:solidFill>
                <a:latin typeface="Huawei Sans" panose="020C0503030203020204" pitchFamily="34" charset="0"/>
              </a:rPr>
              <a:t>&lt;name&gt;</a:t>
            </a:r>
            <a:r>
              <a:rPr lang="en-US" sz="1400" dirty="0">
                <a:solidFill>
                  <a:prstClr val="black"/>
                </a:solidFill>
                <a:latin typeface="Huawei Sans" panose="020C0503030203020204" pitchFamily="34" charset="0"/>
              </a:rPr>
              <a:t>: creates a branch and switch to it.</a:t>
            </a:r>
          </a:p>
          <a:p>
            <a:pPr marL="307975" lvl="1" indent="-307975" algn="just" fontAlgn="ctr">
              <a:spcBef>
                <a:spcPts val="0"/>
              </a:spcBef>
              <a:spcAft>
                <a:spcPts val="300"/>
              </a:spcAft>
              <a:buFont typeface="Arial" panose="020B0604020202020204" pitchFamily="34" charset="0"/>
              <a:buChar char="•"/>
            </a:pPr>
            <a:r>
              <a:rPr lang="en-US" sz="1400" dirty="0" err="1">
                <a:solidFill>
                  <a:prstClr val="black"/>
                </a:solidFill>
                <a:latin typeface="Huawei Sans" panose="020C0503030203020204" pitchFamily="34" charset="0"/>
              </a:rPr>
              <a:t>git</a:t>
            </a:r>
            <a:r>
              <a:rPr lang="en-US" sz="1400" dirty="0">
                <a:solidFill>
                  <a:prstClr val="black"/>
                </a:solidFill>
                <a:latin typeface="Huawei Sans" panose="020C0503030203020204" pitchFamily="34" charset="0"/>
              </a:rPr>
              <a:t> branch </a:t>
            </a:r>
            <a:r>
              <a:rPr lang="en-US" sz="1400" i="1" dirty="0">
                <a:solidFill>
                  <a:prstClr val="black"/>
                </a:solidFill>
                <a:latin typeface="Huawei Sans" panose="020C0503030203020204" pitchFamily="34" charset="0"/>
              </a:rPr>
              <a:t>&lt;name&gt;</a:t>
            </a:r>
            <a:r>
              <a:rPr lang="en-US" sz="1400" dirty="0">
                <a:solidFill>
                  <a:prstClr val="black"/>
                </a:solidFill>
                <a:latin typeface="Huawei Sans" panose="020C0503030203020204" pitchFamily="34" charset="0"/>
              </a:rPr>
              <a:t>: creates a branch.</a:t>
            </a:r>
          </a:p>
          <a:p>
            <a:pPr marL="307975" lvl="1" indent="-307975" algn="just" fontAlgn="ctr">
              <a:spcBef>
                <a:spcPts val="0"/>
              </a:spcBef>
              <a:spcAft>
                <a:spcPts val="300"/>
              </a:spcAft>
              <a:buFont typeface="Arial" panose="020B0604020202020204" pitchFamily="34" charset="0"/>
              <a:buChar char="•"/>
            </a:pPr>
            <a:r>
              <a:rPr lang="en-US" sz="1400" dirty="0" err="1">
                <a:solidFill>
                  <a:prstClr val="black"/>
                </a:solidFill>
                <a:latin typeface="Huawei Sans" panose="020C0503030203020204" pitchFamily="34" charset="0"/>
              </a:rPr>
              <a:t>git</a:t>
            </a:r>
            <a:r>
              <a:rPr lang="en-US" sz="1400" dirty="0">
                <a:solidFill>
                  <a:prstClr val="black"/>
                </a:solidFill>
                <a:latin typeface="Huawei Sans" panose="020C0503030203020204" pitchFamily="34" charset="0"/>
              </a:rPr>
              <a:t> switch </a:t>
            </a:r>
            <a:r>
              <a:rPr lang="en-US" sz="1400" i="1" dirty="0">
                <a:solidFill>
                  <a:prstClr val="black"/>
                </a:solidFill>
                <a:latin typeface="Huawei Sans" panose="020C0503030203020204" pitchFamily="34" charset="0"/>
              </a:rPr>
              <a:t>&lt;name&gt;</a:t>
            </a:r>
            <a:r>
              <a:rPr lang="en-US" sz="1400" dirty="0">
                <a:solidFill>
                  <a:prstClr val="black"/>
                </a:solidFill>
                <a:latin typeface="Huawei Sans" panose="020C0503030203020204" pitchFamily="34" charset="0"/>
              </a:rPr>
              <a:t>:</a:t>
            </a:r>
            <a:r>
              <a:rPr lang="en-US" sz="1400" i="1" dirty="0">
                <a:solidFill>
                  <a:prstClr val="black"/>
                </a:solidFill>
                <a:latin typeface="Huawei Sans" panose="020C0503030203020204" pitchFamily="34" charset="0"/>
              </a:rPr>
              <a:t> </a:t>
            </a:r>
            <a:r>
              <a:rPr lang="en-US" sz="1400" dirty="0">
                <a:solidFill>
                  <a:prstClr val="black"/>
                </a:solidFill>
                <a:latin typeface="Huawei Sans" panose="020C0503030203020204" pitchFamily="34" charset="0"/>
              </a:rPr>
              <a:t>switches to a branch.</a:t>
            </a:r>
          </a:p>
        </p:txBody>
      </p:sp>
      <p:sp>
        <p:nvSpPr>
          <p:cNvPr id="26" name="流程图: 联系 25"/>
          <p:cNvSpPr/>
          <p:nvPr/>
        </p:nvSpPr>
        <p:spPr>
          <a:xfrm>
            <a:off x="2640553" y="3392926"/>
            <a:ext cx="274614" cy="266400"/>
          </a:xfrm>
          <a:prstGeom prst="flowChartConnector">
            <a:avLst/>
          </a:prstGeom>
          <a:solidFill>
            <a:srgbClr val="FF99CC"/>
          </a:solidFill>
          <a:ln w="22225">
            <a:solidFill>
              <a:schemeClr val="accent1">
                <a:lumMod val="50000"/>
              </a:schemeClr>
            </a:solidFill>
          </a:ln>
        </p:spPr>
        <p:txBody>
          <a:bodyPr wrap="square" rtlCol="0" anchor="ctr">
            <a:noAutofit/>
          </a:bodyPr>
          <a:lstStyle/>
          <a:p>
            <a:pPr marL="342900" indent="-342900" algn="ctr" fontAlgn="ctr">
              <a:buFont typeface="+mj-lt"/>
              <a:buAutoNum type="arabicPeriod"/>
            </a:pPr>
            <a:endParaRPr lang="en-US" altLang="zh-CN" sz="1800" dirty="0">
              <a:latin typeface="Huawei Sans" panose="020C0503030203020204" pitchFamily="34" charset="0"/>
              <a:ea typeface="+mn-ea"/>
              <a:cs typeface="Courier New" panose="02070309020205020404" pitchFamily="49" charset="0"/>
            </a:endParaRPr>
          </a:p>
        </p:txBody>
      </p:sp>
      <p:sp>
        <p:nvSpPr>
          <p:cNvPr id="31" name="文本框 30"/>
          <p:cNvSpPr txBox="1"/>
          <p:nvPr/>
        </p:nvSpPr>
        <p:spPr bwMode="auto">
          <a:xfrm>
            <a:off x="1760530" y="4194405"/>
            <a:ext cx="590217"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HEAD</a:t>
            </a:r>
            <a:endParaRPr lang="en-US" altLang="zh-CN" sz="1200" dirty="0">
              <a:latin typeface="Huawei Sans" panose="020C0503030203020204" pitchFamily="34" charset="0"/>
            </a:endParaRPr>
          </a:p>
        </p:txBody>
      </p:sp>
    </p:spTree>
    <p:extLst>
      <p:ext uri="{BB962C8B-B14F-4D97-AF65-F5344CB8AC3E}">
        <p14:creationId xmlns:p14="http://schemas.microsoft.com/office/powerpoint/2010/main" val="3176406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59"/>
                                        </p:tgtEl>
                                        <p:attrNameLst>
                                          <p:attrName>style.visibility</p:attrName>
                                        </p:attrNameLst>
                                      </p:cBhvr>
                                      <p:to>
                                        <p:strVal val="visible"/>
                                      </p:to>
                                    </p:set>
                                    <p:animEffect transition="in" filter="wipe(left)">
                                      <p:cBhvr>
                                        <p:cTn id="7" dur="1000"/>
                                        <p:tgtEl>
                                          <p:spTgt spid="15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1000"/>
                                        <p:tgtEl>
                                          <p:spTgt spid="26"/>
                                        </p:tgtEl>
                                      </p:cBhvr>
                                    </p:animEffect>
                                  </p:childTnLst>
                                </p:cTn>
                              </p:par>
                            </p:childTnLst>
                          </p:cTn>
                        </p:par>
                        <p:par>
                          <p:cTn id="15" fill="hold">
                            <p:stCondLst>
                              <p:cond delay="2000"/>
                            </p:stCondLst>
                            <p:childTnLst>
                              <p:par>
                                <p:cTn id="16" presetID="10" presetClass="entr" presetSubtype="0" fill="hold" nodeType="afterEffect">
                                  <p:stCondLst>
                                    <p:cond delay="0"/>
                                  </p:stCondLst>
                                  <p:childTnLst>
                                    <p:set>
                                      <p:cBhvr>
                                        <p:cTn id="17" dur="1" fill="hold">
                                          <p:stCondLst>
                                            <p:cond delay="0"/>
                                          </p:stCondLst>
                                        </p:cTn>
                                        <p:tgtEl>
                                          <p:spTgt spid="48"/>
                                        </p:tgtEl>
                                        <p:attrNameLst>
                                          <p:attrName>style.visibility</p:attrName>
                                        </p:attrNameLst>
                                      </p:cBhvr>
                                      <p:to>
                                        <p:strVal val="visible"/>
                                      </p:to>
                                    </p:set>
                                    <p:animEffect transition="in" filter="fade">
                                      <p:cBhvr>
                                        <p:cTn id="18" dur="1500"/>
                                        <p:tgtEl>
                                          <p:spTgt spid="4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fade">
                                      <p:cBhvr>
                                        <p:cTn id="21" dur="1500"/>
                                        <p:tgtEl>
                                          <p:spTgt spid="49"/>
                                        </p:tgtEl>
                                      </p:cBhvr>
                                    </p:animEffect>
                                  </p:childTnLst>
                                </p:cTn>
                              </p:par>
                              <p:par>
                                <p:cTn id="22" presetID="10" presetClass="entr" presetSubtype="0" fill="hold" nodeType="withEffect">
                                  <p:stCondLst>
                                    <p:cond delay="0"/>
                                  </p:stCondLst>
                                  <p:childTnLst>
                                    <p:set>
                                      <p:cBhvr>
                                        <p:cTn id="23" dur="1" fill="hold">
                                          <p:stCondLst>
                                            <p:cond delay="0"/>
                                          </p:stCondLst>
                                        </p:cTn>
                                        <p:tgtEl>
                                          <p:spTgt spid="51"/>
                                        </p:tgtEl>
                                        <p:attrNameLst>
                                          <p:attrName>style.visibility</p:attrName>
                                        </p:attrNameLst>
                                      </p:cBhvr>
                                      <p:to>
                                        <p:strVal val="visible"/>
                                      </p:to>
                                    </p:set>
                                    <p:animEffect transition="in" filter="fade">
                                      <p:cBhvr>
                                        <p:cTn id="24" dur="1500"/>
                                        <p:tgtEl>
                                          <p:spTgt spid="5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1500"/>
                                        <p:tgtEl>
                                          <p:spTgt spid="31"/>
                                        </p:tgtEl>
                                      </p:cBhvr>
                                    </p:animEffect>
                                  </p:childTnLst>
                                </p:cTn>
                              </p:par>
                              <p:par>
                                <p:cTn id="28" presetID="10" presetClass="entr" presetSubtype="0" fill="hold"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1500"/>
                                        <p:tgtEl>
                                          <p:spTgt spid="2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1500"/>
                                        <p:tgtEl>
                                          <p:spTgt spid="23"/>
                                        </p:tgtEl>
                                      </p:cBhvr>
                                    </p:animEffect>
                                  </p:childTnLst>
                                </p:cTn>
                              </p:par>
                              <p:par>
                                <p:cTn id="34" presetID="10" presetClass="exit" presetSubtype="0" fill="hold" nodeType="withEffect">
                                  <p:stCondLst>
                                    <p:cond delay="0"/>
                                  </p:stCondLst>
                                  <p:childTnLst>
                                    <p:animEffect transition="out" filter="fade">
                                      <p:cBhvr>
                                        <p:cTn id="35" dur="1000"/>
                                        <p:tgtEl>
                                          <p:spTgt spid="20"/>
                                        </p:tgtEl>
                                      </p:cBhvr>
                                    </p:animEffect>
                                    <p:set>
                                      <p:cBhvr>
                                        <p:cTn id="36" dur="1" fill="hold">
                                          <p:stCondLst>
                                            <p:cond delay="999"/>
                                          </p:stCondLst>
                                        </p:cTn>
                                        <p:tgtEl>
                                          <p:spTgt spid="20"/>
                                        </p:tgtEl>
                                        <p:attrNameLst>
                                          <p:attrName>style.visibility</p:attrName>
                                        </p:attrNameLst>
                                      </p:cBhvr>
                                      <p:to>
                                        <p:strVal val="hidden"/>
                                      </p:to>
                                    </p:set>
                                  </p:childTnLst>
                                </p:cTn>
                              </p:par>
                              <p:par>
                                <p:cTn id="37" presetID="10" presetClass="exit" presetSubtype="0" fill="hold" grpId="0" nodeType="withEffect">
                                  <p:stCondLst>
                                    <p:cond delay="0"/>
                                  </p:stCondLst>
                                  <p:childTnLst>
                                    <p:animEffect transition="out" filter="fade">
                                      <p:cBhvr>
                                        <p:cTn id="38" dur="1000"/>
                                        <p:tgtEl>
                                          <p:spTgt spid="21"/>
                                        </p:tgtEl>
                                      </p:cBhvr>
                                    </p:animEffect>
                                    <p:set>
                                      <p:cBhvr>
                                        <p:cTn id="39" dur="1" fill="hold">
                                          <p:stCondLst>
                                            <p:cond delay="9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13" grpId="0"/>
      <p:bldP spid="49" grpId="0"/>
      <p:bldP spid="21" grpId="0"/>
      <p:bldP spid="26" grpId="0" animBg="1"/>
      <p:bldP spid="3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流程图: 终止 22"/>
          <p:cNvSpPr/>
          <p:nvPr/>
        </p:nvSpPr>
        <p:spPr>
          <a:xfrm>
            <a:off x="712926" y="3364269"/>
            <a:ext cx="923084" cy="293712"/>
          </a:xfrm>
          <a:prstGeom prst="flowChartTerminator">
            <a:avLst/>
          </a:prstGeom>
          <a:solidFill>
            <a:srgbClr val="FF99CC"/>
          </a:solidFill>
          <a:ln>
            <a:solidFill>
              <a:schemeClr val="accent1">
                <a:lumMod val="25000"/>
              </a:schemeClr>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200" dirty="0">
                <a:latin typeface="+mj-lt"/>
                <a:cs typeface="Courier New" panose="02070309020205020404" pitchFamily="49" charset="0"/>
              </a:rPr>
              <a:t>Hotfix</a:t>
            </a:r>
            <a:endParaRPr lang="en-US" altLang="zh-CN" sz="1200" dirty="0">
              <a:latin typeface="+mj-lt"/>
              <a:cs typeface="Courier New" panose="02070309020205020404" pitchFamily="49" charset="0"/>
            </a:endParaRPr>
          </a:p>
        </p:txBody>
      </p:sp>
      <p:cxnSp>
        <p:nvCxnSpPr>
          <p:cNvPr id="24" name="直接连接符 23"/>
          <p:cNvCxnSpPr>
            <a:stCxn id="23" idx="3"/>
          </p:cNvCxnSpPr>
          <p:nvPr/>
        </p:nvCxnSpPr>
        <p:spPr bwMode="auto">
          <a:xfrm>
            <a:off x="1636010" y="3511126"/>
            <a:ext cx="4290228" cy="0"/>
          </a:xfrm>
          <a:prstGeom prst="line">
            <a:avLst/>
          </a:prstGeom>
          <a:solidFill>
            <a:schemeClr val="accent1"/>
          </a:solidFill>
          <a:ln w="9525" cap="flat" cmpd="sng" algn="ctr">
            <a:solidFill>
              <a:schemeClr val="tx1"/>
            </a:solidFill>
            <a:prstDash val="dash"/>
            <a:round/>
            <a:headEnd type="none" w="med" len="med"/>
            <a:tailEnd type="none" w="med" len="med"/>
          </a:ln>
          <a:effectLst/>
        </p:spPr>
      </p:cxnSp>
      <p:sp>
        <p:nvSpPr>
          <p:cNvPr id="3" name="标题 2"/>
          <p:cNvSpPr>
            <a:spLocks noGrp="1"/>
          </p:cNvSpPr>
          <p:nvPr>
            <p:ph type="title"/>
          </p:nvPr>
        </p:nvSpPr>
        <p:spPr/>
        <p:txBody>
          <a:bodyPr/>
          <a:lstStyle/>
          <a:p>
            <a:r>
              <a:rPr lang="en-US" dirty="0"/>
              <a:t>Writing Code in the Hotfix Branch</a:t>
            </a:r>
            <a:endParaRPr lang="en-US" altLang="zh-CN" dirty="0"/>
          </a:p>
        </p:txBody>
      </p:sp>
      <p:sp>
        <p:nvSpPr>
          <p:cNvPr id="7" name="流程图: 终止 6"/>
          <p:cNvSpPr/>
          <p:nvPr/>
        </p:nvSpPr>
        <p:spPr>
          <a:xfrm>
            <a:off x="716643" y="2161111"/>
            <a:ext cx="930254" cy="324841"/>
          </a:xfrm>
          <a:prstGeom prst="flowChartTerminator">
            <a:avLst/>
          </a:prstGeom>
          <a:solidFill>
            <a:srgbClr val="8BC9A0"/>
          </a:solidFill>
          <a:ln>
            <a:solidFill>
              <a:schemeClr val="accent1">
                <a:lumMod val="25000"/>
              </a:schemeClr>
            </a:solidFill>
          </a:ln>
        </p:spPr>
        <p:txBody>
          <a:bodyPr wrap="square" rtlCol="0" anchor="ctr">
            <a:noAutofit/>
          </a:bodyPr>
          <a:lstStyle/>
          <a:p>
            <a:pPr algn="ctr" fontAlgn="ctr"/>
            <a:r>
              <a:rPr lang="en-US" sz="1200" dirty="0">
                <a:latin typeface="Huawei Sans" panose="020C0503030203020204" pitchFamily="34" charset="0"/>
              </a:rPr>
              <a:t>Master</a:t>
            </a:r>
            <a:endParaRPr lang="en-US" altLang="zh-CN" sz="1200" dirty="0">
              <a:latin typeface="Huawei Sans" panose="020C0503030203020204" pitchFamily="34" charset="0"/>
              <a:cs typeface="Courier New" panose="02070309020205020404" pitchFamily="49" charset="0"/>
            </a:endParaRPr>
          </a:p>
        </p:txBody>
      </p:sp>
      <p:cxnSp>
        <p:nvCxnSpPr>
          <p:cNvPr id="18" name="直接连接符 17"/>
          <p:cNvCxnSpPr>
            <a:stCxn id="7" idx="3"/>
          </p:cNvCxnSpPr>
          <p:nvPr/>
        </p:nvCxnSpPr>
        <p:spPr bwMode="auto">
          <a:xfrm>
            <a:off x="1646897" y="2323531"/>
            <a:ext cx="4290227" cy="0"/>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159" name="直接箭头连接符 158"/>
          <p:cNvCxnSpPr/>
          <p:nvPr/>
        </p:nvCxnSpPr>
        <p:spPr bwMode="auto">
          <a:xfrm>
            <a:off x="2495786" y="2493526"/>
            <a:ext cx="240684" cy="861965"/>
          </a:xfrm>
          <a:prstGeom prst="straightConnector1">
            <a:avLst/>
          </a:prstGeom>
          <a:solidFill>
            <a:schemeClr val="accent1"/>
          </a:solidFill>
          <a:ln w="28575" cap="flat" cmpd="sng" algn="ctr">
            <a:solidFill>
              <a:schemeClr val="accent3">
                <a:lumMod val="50000"/>
              </a:schemeClr>
            </a:solidFill>
            <a:prstDash val="solid"/>
            <a:round/>
            <a:headEnd type="none" w="med" len="med"/>
            <a:tailEnd type="triangle"/>
          </a:ln>
          <a:effectLst/>
        </p:spPr>
      </p:cxnSp>
      <p:sp>
        <p:nvSpPr>
          <p:cNvPr id="196" name="矩形 195"/>
          <p:cNvSpPr/>
          <p:nvPr/>
        </p:nvSpPr>
        <p:spPr>
          <a:xfrm>
            <a:off x="870087" y="1776335"/>
            <a:ext cx="724878" cy="338554"/>
          </a:xfrm>
          <a:prstGeom prst="rect">
            <a:avLst/>
          </a:prstGeom>
        </p:spPr>
        <p:txBody>
          <a:bodyPr wrap="none">
            <a:spAutoFit/>
          </a:bodyPr>
          <a:lstStyle/>
          <a:p>
            <a:pPr fontAlgn="ctr"/>
            <a:r>
              <a:rPr lang="en-US" sz="1600" dirty="0">
                <a:solidFill>
                  <a:schemeClr val="tx2">
                    <a:lumMod val="60000"/>
                    <a:lumOff val="40000"/>
                  </a:schemeClr>
                </a:solidFill>
                <a:latin typeface="Huawei Sans" panose="020C0503030203020204" pitchFamily="34" charset="0"/>
              </a:rPr>
              <a:t>origin</a:t>
            </a:r>
            <a:endParaRPr lang="en-US" altLang="zh-CN" sz="1600" dirty="0">
              <a:latin typeface="Huawei Sans" panose="020C0503030203020204" pitchFamily="34" charset="0"/>
            </a:endParaRPr>
          </a:p>
        </p:txBody>
      </p:sp>
      <p:sp>
        <p:nvSpPr>
          <p:cNvPr id="108" name="流程图: 联系 107"/>
          <p:cNvSpPr/>
          <p:nvPr/>
        </p:nvSpPr>
        <p:spPr>
          <a:xfrm>
            <a:off x="3555144" y="3390305"/>
            <a:ext cx="274614" cy="266400"/>
          </a:xfrm>
          <a:prstGeom prst="flowChartConnector">
            <a:avLst/>
          </a:prstGeom>
          <a:solidFill>
            <a:srgbClr val="FF99CC"/>
          </a:solidFill>
          <a:ln w="22225">
            <a:solidFill>
              <a:schemeClr val="accent1">
                <a:lumMod val="50000"/>
              </a:schemeClr>
            </a:solidFill>
          </a:ln>
        </p:spPr>
        <p:txBody>
          <a:bodyPr wrap="square" rtlCol="0" anchor="ctr">
            <a:noAutofit/>
          </a:bodyPr>
          <a:lstStyle/>
          <a:p>
            <a:pPr marL="342900" indent="-342900" algn="ctr" fontAlgn="ctr">
              <a:buFont typeface="+mj-lt"/>
              <a:buAutoNum type="arabicPeriod"/>
            </a:pPr>
            <a:endParaRPr lang="en-US" altLang="zh-CN" sz="1800" dirty="0">
              <a:latin typeface="Huawei Sans" panose="020C0503030203020204" pitchFamily="34" charset="0"/>
              <a:ea typeface="+mn-ea"/>
              <a:cs typeface="Courier New" panose="02070309020205020404" pitchFamily="49" charset="0"/>
            </a:endParaRPr>
          </a:p>
        </p:txBody>
      </p:sp>
      <p:cxnSp>
        <p:nvCxnSpPr>
          <p:cNvPr id="109" name="直接箭头连接符 108"/>
          <p:cNvCxnSpPr/>
          <p:nvPr/>
        </p:nvCxnSpPr>
        <p:spPr bwMode="auto">
          <a:xfrm>
            <a:off x="2977208" y="3518641"/>
            <a:ext cx="520812" cy="0"/>
          </a:xfrm>
          <a:prstGeom prst="straightConnector1">
            <a:avLst/>
          </a:prstGeom>
          <a:solidFill>
            <a:schemeClr val="accent1"/>
          </a:solidFill>
          <a:ln w="28575" cap="flat" cmpd="sng" algn="ctr">
            <a:solidFill>
              <a:schemeClr val="accent3">
                <a:lumMod val="50000"/>
              </a:schemeClr>
            </a:solidFill>
            <a:prstDash val="solid"/>
            <a:round/>
            <a:headEnd type="none" w="med" len="med"/>
            <a:tailEnd type="triangle"/>
          </a:ln>
          <a:effectLst/>
        </p:spPr>
      </p:cxnSp>
      <p:cxnSp>
        <p:nvCxnSpPr>
          <p:cNvPr id="29" name="直接箭头连接符 28"/>
          <p:cNvCxnSpPr/>
          <p:nvPr/>
        </p:nvCxnSpPr>
        <p:spPr bwMode="auto">
          <a:xfrm>
            <a:off x="2305847" y="1878374"/>
            <a:ext cx="112768" cy="29272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30" name="文本框 29"/>
          <p:cNvSpPr txBox="1"/>
          <p:nvPr/>
        </p:nvSpPr>
        <p:spPr bwMode="auto">
          <a:xfrm>
            <a:off x="1992415" y="1645401"/>
            <a:ext cx="713951"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Master</a:t>
            </a:r>
            <a:endParaRPr lang="en-US" altLang="zh-CN" sz="1200" dirty="0">
              <a:latin typeface="Huawei Sans" panose="020C0503030203020204" pitchFamily="34" charset="0"/>
            </a:endParaRPr>
          </a:p>
        </p:txBody>
      </p:sp>
      <p:cxnSp>
        <p:nvCxnSpPr>
          <p:cNvPr id="40" name="直接箭头连接符 39"/>
          <p:cNvCxnSpPr/>
          <p:nvPr/>
        </p:nvCxnSpPr>
        <p:spPr bwMode="auto">
          <a:xfrm rot="-900000" flipV="1">
            <a:off x="3535178" y="3701585"/>
            <a:ext cx="155153" cy="230177"/>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41" name="文本框 40"/>
          <p:cNvSpPr txBox="1"/>
          <p:nvPr/>
        </p:nvSpPr>
        <p:spPr bwMode="auto">
          <a:xfrm>
            <a:off x="3241364" y="3935322"/>
            <a:ext cx="713951"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Hotfix</a:t>
            </a:r>
            <a:endParaRPr lang="en-US" altLang="zh-CN" sz="1200" dirty="0">
              <a:latin typeface="Huawei Sans" panose="020C0503030203020204" pitchFamily="34" charset="0"/>
            </a:endParaRPr>
          </a:p>
        </p:txBody>
      </p:sp>
      <p:sp>
        <p:nvSpPr>
          <p:cNvPr id="43" name="文本框 42"/>
          <p:cNvSpPr txBox="1"/>
          <p:nvPr/>
        </p:nvSpPr>
        <p:spPr bwMode="auto">
          <a:xfrm>
            <a:off x="2706418" y="4206655"/>
            <a:ext cx="791602"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HEAD</a:t>
            </a:r>
            <a:endParaRPr lang="en-US" altLang="zh-CN" sz="1200" dirty="0">
              <a:latin typeface="Huawei Sans" panose="020C0503030203020204" pitchFamily="34" charset="0"/>
            </a:endParaRPr>
          </a:p>
        </p:txBody>
      </p:sp>
      <p:cxnSp>
        <p:nvCxnSpPr>
          <p:cNvPr id="44" name="直接箭头连接符 43"/>
          <p:cNvCxnSpPr/>
          <p:nvPr/>
        </p:nvCxnSpPr>
        <p:spPr bwMode="auto">
          <a:xfrm flipV="1">
            <a:off x="3215021" y="4173279"/>
            <a:ext cx="184873" cy="128968"/>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2" name="直接箭头连接符 21"/>
          <p:cNvCxnSpPr/>
          <p:nvPr/>
        </p:nvCxnSpPr>
        <p:spPr bwMode="auto">
          <a:xfrm rot="-900000" flipV="1">
            <a:off x="2609765" y="3689335"/>
            <a:ext cx="155153" cy="230177"/>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26" name="文本框 25"/>
          <p:cNvSpPr txBox="1"/>
          <p:nvPr/>
        </p:nvSpPr>
        <p:spPr bwMode="auto">
          <a:xfrm>
            <a:off x="2315951" y="3923072"/>
            <a:ext cx="713951"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Hotfix</a:t>
            </a:r>
            <a:endParaRPr lang="en-US" altLang="zh-CN" sz="1200" dirty="0">
              <a:latin typeface="Huawei Sans" panose="020C0503030203020204" pitchFamily="34" charset="0"/>
            </a:endParaRPr>
          </a:p>
        </p:txBody>
      </p:sp>
      <p:sp>
        <p:nvSpPr>
          <p:cNvPr id="27" name="文本框 26"/>
          <p:cNvSpPr txBox="1"/>
          <p:nvPr/>
        </p:nvSpPr>
        <p:spPr bwMode="auto">
          <a:xfrm>
            <a:off x="1760530" y="4194405"/>
            <a:ext cx="590217"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HEAD</a:t>
            </a:r>
            <a:endParaRPr lang="en-US" altLang="zh-CN" sz="1200" dirty="0">
              <a:latin typeface="Huawei Sans" panose="020C0503030203020204" pitchFamily="34" charset="0"/>
            </a:endParaRPr>
          </a:p>
        </p:txBody>
      </p:sp>
      <p:cxnSp>
        <p:nvCxnSpPr>
          <p:cNvPr id="28" name="直接箭头连接符 27"/>
          <p:cNvCxnSpPr/>
          <p:nvPr/>
        </p:nvCxnSpPr>
        <p:spPr bwMode="auto">
          <a:xfrm flipV="1">
            <a:off x="2289608" y="4161029"/>
            <a:ext cx="184873" cy="128968"/>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31" name="矩形 30"/>
          <p:cNvSpPr/>
          <p:nvPr/>
        </p:nvSpPr>
        <p:spPr>
          <a:xfrm>
            <a:off x="6099474" y="1233752"/>
            <a:ext cx="5726179" cy="4321183"/>
          </a:xfrm>
          <a:prstGeom prst="rect">
            <a:avLst/>
          </a:prstGeom>
        </p:spPr>
        <p:txBody>
          <a:bodyPr wrap="square">
            <a:spAutoFit/>
          </a:bodyPr>
          <a:lstStyle/>
          <a:p>
            <a:pPr marL="307975" indent="-307975" fontAlgn="ctr">
              <a:lnSpc>
                <a:spcPct val="130000"/>
              </a:lnSpc>
              <a:spcBef>
                <a:spcPts val="600"/>
              </a:spcBef>
              <a:spcAft>
                <a:spcPts val="600"/>
              </a:spcAft>
              <a:buFont typeface="Arial" panose="020B0604020202020204" pitchFamily="34" charset="0"/>
              <a:buChar char="•"/>
            </a:pPr>
            <a:r>
              <a:rPr lang="en-US" altLang="zh-CN" sz="1400" dirty="0">
                <a:latin typeface="Huawei Sans" panose="020C0503030203020204" pitchFamily="34" charset="0"/>
              </a:rPr>
              <a:t>A branch in </a:t>
            </a:r>
            <a:r>
              <a:rPr lang="en-US" altLang="zh-CN" sz="1400" dirty="0" err="1">
                <a:latin typeface="Huawei Sans" panose="020C0503030203020204" pitchFamily="34" charset="0"/>
              </a:rPr>
              <a:t>Git</a:t>
            </a:r>
            <a:r>
              <a:rPr lang="en-US" altLang="zh-CN" sz="1400" dirty="0">
                <a:latin typeface="Huawei Sans" panose="020C0503030203020204" pitchFamily="34" charset="0"/>
              </a:rPr>
              <a:t> is simply a pointer. The master branch has a master pointer that points to the last commit you made. Other branches also have their own pointers. The HEAD points to the branch that you are currently on.</a:t>
            </a:r>
            <a:endParaRPr lang="en-US" altLang="zh-CN" sz="1400" dirty="0">
              <a:solidFill>
                <a:prstClr val="black"/>
              </a:solidFill>
              <a:latin typeface="Huawei Sans" panose="020C0503030203020204" pitchFamily="34" charset="0"/>
            </a:endParaRPr>
          </a:p>
          <a:p>
            <a:pPr marL="307975" indent="-307975" fontAlgn="ctr">
              <a:lnSpc>
                <a:spcPct val="130000"/>
              </a:lnSpc>
              <a:spcBef>
                <a:spcPts val="600"/>
              </a:spcBef>
              <a:spcAft>
                <a:spcPts val="600"/>
              </a:spcAft>
              <a:buFont typeface="Arial" panose="020B0604020202020204" pitchFamily="34" charset="0"/>
              <a:buChar char="•"/>
            </a:pPr>
            <a:r>
              <a:rPr lang="en-US" sz="1400" dirty="0">
                <a:latin typeface="Huawei Sans" panose="020C0503030203020204" pitchFamily="34" charset="0"/>
              </a:rPr>
              <a:t>Branch creation: Create branches that are separated from the master branch (which is the mainstream branch), enabling you to start an independent development line. Branches are not physically copied. The files with changes in branches are saved only when they are committed.</a:t>
            </a:r>
            <a:endParaRPr lang="en-US" altLang="zh-CN" sz="1400" dirty="0">
              <a:solidFill>
                <a:prstClr val="black"/>
              </a:solidFill>
              <a:latin typeface="Huawei Sans" panose="020C0503030203020204" pitchFamily="34" charset="0"/>
            </a:endParaRPr>
          </a:p>
          <a:p>
            <a:pPr marL="307975" indent="-307975" fontAlgn="ctr">
              <a:lnSpc>
                <a:spcPct val="130000"/>
              </a:lnSpc>
              <a:spcBef>
                <a:spcPts val="60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rPr>
              <a:t>Branch switching: You can switch to different branches in the same repository under the same working directory by modifying the HEAD. When you switch branches, </a:t>
            </a:r>
            <a:r>
              <a:rPr lang="en-US" sz="1400" dirty="0" err="1">
                <a:solidFill>
                  <a:prstClr val="black"/>
                </a:solidFill>
                <a:latin typeface="Huawei Sans" panose="020C0503030203020204" pitchFamily="34" charset="0"/>
              </a:rPr>
              <a:t>Git</a:t>
            </a:r>
            <a:r>
              <a:rPr lang="en-US" sz="1400" dirty="0">
                <a:solidFill>
                  <a:prstClr val="black"/>
                </a:solidFill>
                <a:latin typeface="Huawei Sans" panose="020C0503030203020204" pitchFamily="34" charset="0"/>
              </a:rPr>
              <a:t> replaces the content of your working directory with the last committed snapshot of the destination branch</a:t>
            </a:r>
            <a:r>
              <a:rPr lang="en-US" sz="1400" dirty="0" smtClean="0">
                <a:solidFill>
                  <a:prstClr val="black"/>
                </a:solidFill>
                <a:latin typeface="Huawei Sans" panose="020C0503030203020204" pitchFamily="34" charset="0"/>
              </a:rPr>
              <a:t>.</a:t>
            </a:r>
            <a:endParaRPr lang="en-US" sz="1400" dirty="0">
              <a:solidFill>
                <a:prstClr val="black"/>
              </a:solidFill>
              <a:latin typeface="Huawei Sans" panose="020C0503030203020204" pitchFamily="34" charset="0"/>
            </a:endParaRPr>
          </a:p>
        </p:txBody>
      </p:sp>
      <p:sp>
        <p:nvSpPr>
          <p:cNvPr id="32" name="圆角矩形 31"/>
          <p:cNvSpPr/>
          <p:nvPr/>
        </p:nvSpPr>
        <p:spPr>
          <a:xfrm>
            <a:off x="442913" y="4855590"/>
            <a:ext cx="5387340" cy="2119834"/>
          </a:xfrm>
          <a:prstGeom prst="roundRect">
            <a:avLst>
              <a:gd name="adj" fmla="val 0"/>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nchorCtr="0"/>
          <a:lstStyle/>
          <a:p>
            <a:pPr marL="0" lvl="1" algn="just" fontAlgn="ctr">
              <a:spcAft>
                <a:spcPts val="300"/>
              </a:spcAft>
            </a:pPr>
            <a:r>
              <a:rPr lang="en-US" sz="1400" dirty="0">
                <a:solidFill>
                  <a:prstClr val="black"/>
                </a:solidFill>
                <a:latin typeface="Huawei Sans" panose="020C0503030203020204" pitchFamily="34" charset="0"/>
              </a:rPr>
              <a:t>Related commands:</a:t>
            </a:r>
            <a:endParaRPr lang="en-US" altLang="zh-CN" sz="1400" dirty="0">
              <a:solidFill>
                <a:prstClr val="black"/>
              </a:solidFill>
              <a:latin typeface="Huawei Sans" panose="020C0503030203020204" pitchFamily="34" charset="0"/>
            </a:endParaRPr>
          </a:p>
          <a:p>
            <a:pPr marL="307975" lvl="1" indent="-307975" algn="just" fontAlgn="ctr">
              <a:spcAft>
                <a:spcPts val="300"/>
              </a:spcAft>
              <a:buFont typeface="Arial" panose="020B0604020202020204" pitchFamily="34" charset="0"/>
              <a:buChar char="•"/>
            </a:pPr>
            <a:r>
              <a:rPr lang="en-US" sz="1400" dirty="0" err="1">
                <a:solidFill>
                  <a:prstClr val="black"/>
                </a:solidFill>
                <a:latin typeface="Huawei Sans" panose="020C0503030203020204" pitchFamily="34" charset="0"/>
              </a:rPr>
              <a:t>git</a:t>
            </a:r>
            <a:r>
              <a:rPr lang="en-US" sz="1400" dirty="0">
                <a:solidFill>
                  <a:prstClr val="black"/>
                </a:solidFill>
                <a:latin typeface="Huawei Sans" panose="020C0503030203020204" pitchFamily="34" charset="0"/>
              </a:rPr>
              <a:t> checkout -b </a:t>
            </a:r>
            <a:r>
              <a:rPr lang="en-US" sz="1400" i="1" dirty="0">
                <a:solidFill>
                  <a:prstClr val="black"/>
                </a:solidFill>
                <a:latin typeface="Huawei Sans" panose="020C0503030203020204" pitchFamily="34" charset="0"/>
              </a:rPr>
              <a:t>&lt;name&gt;</a:t>
            </a:r>
            <a:r>
              <a:rPr lang="en-US" sz="1400" dirty="0">
                <a:solidFill>
                  <a:prstClr val="black"/>
                </a:solidFill>
                <a:latin typeface="Huawei Sans" panose="020C0503030203020204" pitchFamily="34" charset="0"/>
              </a:rPr>
              <a:t>: creates a branch and switch to it.</a:t>
            </a:r>
          </a:p>
          <a:p>
            <a:pPr marL="307975" lvl="1" indent="-307975" algn="just" fontAlgn="ctr">
              <a:spcBef>
                <a:spcPts val="0"/>
              </a:spcBef>
              <a:spcAft>
                <a:spcPts val="300"/>
              </a:spcAft>
              <a:buFont typeface="Arial" panose="020B0604020202020204" pitchFamily="34" charset="0"/>
              <a:buChar char="•"/>
            </a:pPr>
            <a:r>
              <a:rPr lang="en-US" sz="1400" dirty="0" err="1">
                <a:solidFill>
                  <a:prstClr val="black"/>
                </a:solidFill>
                <a:latin typeface="Huawei Sans" panose="020C0503030203020204" pitchFamily="34" charset="0"/>
              </a:rPr>
              <a:t>git</a:t>
            </a:r>
            <a:r>
              <a:rPr lang="en-US" sz="1400" dirty="0">
                <a:solidFill>
                  <a:prstClr val="black"/>
                </a:solidFill>
                <a:latin typeface="Huawei Sans" panose="020C0503030203020204" pitchFamily="34" charset="0"/>
              </a:rPr>
              <a:t> branch </a:t>
            </a:r>
            <a:r>
              <a:rPr lang="en-US" sz="1400" i="1" dirty="0">
                <a:solidFill>
                  <a:prstClr val="black"/>
                </a:solidFill>
                <a:latin typeface="Huawei Sans" panose="020C0503030203020204" pitchFamily="34" charset="0"/>
              </a:rPr>
              <a:t>&lt;name&gt;</a:t>
            </a:r>
            <a:r>
              <a:rPr lang="en-US" sz="1400" dirty="0">
                <a:solidFill>
                  <a:prstClr val="black"/>
                </a:solidFill>
                <a:latin typeface="Huawei Sans" panose="020C0503030203020204" pitchFamily="34" charset="0"/>
              </a:rPr>
              <a:t>: creates a branch.</a:t>
            </a:r>
          </a:p>
          <a:p>
            <a:pPr marL="307975" lvl="1" indent="-307975" algn="just" fontAlgn="ctr">
              <a:spcBef>
                <a:spcPts val="0"/>
              </a:spcBef>
              <a:spcAft>
                <a:spcPts val="300"/>
              </a:spcAft>
              <a:buFont typeface="Arial" panose="020B0604020202020204" pitchFamily="34" charset="0"/>
              <a:buChar char="•"/>
            </a:pPr>
            <a:r>
              <a:rPr lang="en-US" sz="1400" dirty="0" err="1">
                <a:solidFill>
                  <a:prstClr val="black"/>
                </a:solidFill>
                <a:latin typeface="Huawei Sans" panose="020C0503030203020204" pitchFamily="34" charset="0"/>
              </a:rPr>
              <a:t>git</a:t>
            </a:r>
            <a:r>
              <a:rPr lang="en-US" sz="1400" dirty="0">
                <a:solidFill>
                  <a:prstClr val="black"/>
                </a:solidFill>
                <a:latin typeface="Huawei Sans" panose="020C0503030203020204" pitchFamily="34" charset="0"/>
              </a:rPr>
              <a:t> switch </a:t>
            </a:r>
            <a:r>
              <a:rPr lang="en-US" sz="1400" i="1" dirty="0">
                <a:solidFill>
                  <a:prstClr val="black"/>
                </a:solidFill>
                <a:latin typeface="Huawei Sans" panose="020C0503030203020204" pitchFamily="34" charset="0"/>
              </a:rPr>
              <a:t>&lt;name&gt;</a:t>
            </a:r>
            <a:r>
              <a:rPr lang="en-US" sz="1400" dirty="0">
                <a:solidFill>
                  <a:prstClr val="black"/>
                </a:solidFill>
                <a:latin typeface="Huawei Sans" panose="020C0503030203020204" pitchFamily="34" charset="0"/>
              </a:rPr>
              <a:t>:</a:t>
            </a:r>
            <a:r>
              <a:rPr lang="en-US" sz="1400" i="1" dirty="0">
                <a:solidFill>
                  <a:prstClr val="black"/>
                </a:solidFill>
                <a:latin typeface="Huawei Sans" panose="020C0503030203020204" pitchFamily="34" charset="0"/>
              </a:rPr>
              <a:t> </a:t>
            </a:r>
            <a:r>
              <a:rPr lang="en-US" sz="1400" dirty="0">
                <a:solidFill>
                  <a:prstClr val="black"/>
                </a:solidFill>
                <a:latin typeface="Huawei Sans" panose="020C0503030203020204" pitchFamily="34" charset="0"/>
              </a:rPr>
              <a:t>switches to a branch.</a:t>
            </a:r>
          </a:p>
        </p:txBody>
      </p:sp>
      <p:sp>
        <p:nvSpPr>
          <p:cNvPr id="34" name="流程图: 联系 33"/>
          <p:cNvSpPr/>
          <p:nvPr/>
        </p:nvSpPr>
        <p:spPr>
          <a:xfrm>
            <a:off x="2336707" y="2201193"/>
            <a:ext cx="274614" cy="266400"/>
          </a:xfrm>
          <a:prstGeom prst="flowChartConnector">
            <a:avLst/>
          </a:prstGeom>
          <a:solidFill>
            <a:srgbClr val="8BC9A0"/>
          </a:solidFill>
          <a:ln w="22225">
            <a:solidFill>
              <a:schemeClr val="accent1">
                <a:lumMod val="50000"/>
              </a:schemeClr>
            </a:solidFill>
          </a:ln>
        </p:spPr>
        <p:txBody>
          <a:bodyPr wrap="square" rtlCol="0" anchor="ctr">
            <a:noAutofit/>
          </a:bodyPr>
          <a:lstStyle/>
          <a:p>
            <a:pPr marL="342900" indent="-342900" algn="ctr" fontAlgn="ctr">
              <a:buFont typeface="+mj-lt"/>
              <a:buAutoNum type="arabicPeriod"/>
            </a:pPr>
            <a:endParaRPr lang="en-US" altLang="zh-CN" sz="1800" dirty="0">
              <a:latin typeface="Huawei Sans" panose="020C0503030203020204" pitchFamily="34" charset="0"/>
              <a:ea typeface="+mn-ea"/>
              <a:cs typeface="Courier New" panose="02070309020205020404" pitchFamily="49" charset="0"/>
            </a:endParaRPr>
          </a:p>
        </p:txBody>
      </p:sp>
      <p:sp>
        <p:nvSpPr>
          <p:cNvPr id="36" name="流程图: 联系 35"/>
          <p:cNvSpPr/>
          <p:nvPr/>
        </p:nvSpPr>
        <p:spPr>
          <a:xfrm>
            <a:off x="2640553" y="3392926"/>
            <a:ext cx="274614" cy="266400"/>
          </a:xfrm>
          <a:prstGeom prst="flowChartConnector">
            <a:avLst/>
          </a:prstGeom>
          <a:solidFill>
            <a:srgbClr val="FF99CC"/>
          </a:solidFill>
          <a:ln w="22225">
            <a:solidFill>
              <a:schemeClr val="accent1">
                <a:lumMod val="50000"/>
              </a:schemeClr>
            </a:solidFill>
          </a:ln>
        </p:spPr>
        <p:txBody>
          <a:bodyPr wrap="square" rtlCol="0" anchor="ctr">
            <a:noAutofit/>
          </a:bodyPr>
          <a:lstStyle/>
          <a:p>
            <a:pPr marL="342900" indent="-342900" algn="ctr" fontAlgn="ctr">
              <a:buFont typeface="+mj-lt"/>
              <a:buAutoNum type="arabicPeriod"/>
            </a:pPr>
            <a:endParaRPr lang="en-US" altLang="zh-CN" sz="1800" dirty="0">
              <a:latin typeface="Huawei Sans" panose="020C0503030203020204" pitchFamily="34" charset="0"/>
              <a:ea typeface="+mn-ea"/>
              <a:cs typeface="Courier New" panose="02070309020205020404" pitchFamily="49" charset="0"/>
            </a:endParaRPr>
          </a:p>
        </p:txBody>
      </p:sp>
      <p:sp>
        <p:nvSpPr>
          <p:cNvPr id="35" name="文本框 34"/>
          <p:cNvSpPr txBox="1"/>
          <p:nvPr/>
        </p:nvSpPr>
        <p:spPr>
          <a:xfrm>
            <a:off x="1182758" y="2729545"/>
            <a:ext cx="1394634" cy="461665"/>
          </a:xfrm>
          <a:prstGeom prst="rect">
            <a:avLst/>
          </a:prstGeom>
          <a:noFill/>
        </p:spPr>
        <p:txBody>
          <a:bodyPr wrap="square" rtlCol="0">
            <a:spAutoFit/>
          </a:bodyPr>
          <a:lstStyle/>
          <a:p>
            <a:pPr algn="ctr" fontAlgn="ctr"/>
            <a:r>
              <a:rPr lang="en-US" sz="1200" dirty="0" err="1">
                <a:solidFill>
                  <a:prstClr val="black"/>
                </a:solidFill>
                <a:latin typeface="Huawei Sans" panose="020C0503030203020204" pitchFamily="34" charset="0"/>
              </a:rPr>
              <a:t>git</a:t>
            </a:r>
            <a:r>
              <a:rPr lang="en-US" sz="1200" dirty="0">
                <a:solidFill>
                  <a:prstClr val="black"/>
                </a:solidFill>
                <a:latin typeface="Huawei Sans" panose="020C0503030203020204" pitchFamily="34" charset="0"/>
              </a:rPr>
              <a:t> checkout</a:t>
            </a:r>
          </a:p>
          <a:p>
            <a:pPr algn="ctr" fontAlgn="ctr"/>
            <a:r>
              <a:rPr lang="en-US" sz="1200" dirty="0">
                <a:solidFill>
                  <a:prstClr val="black"/>
                </a:solidFill>
                <a:latin typeface="Huawei Sans" panose="020C0503030203020204" pitchFamily="34" charset="0"/>
              </a:rPr>
              <a:t>–b Hotfix</a:t>
            </a:r>
          </a:p>
        </p:txBody>
      </p:sp>
    </p:spTree>
    <p:extLst>
      <p:ext uri="{BB962C8B-B14F-4D97-AF65-F5344CB8AC3E}">
        <p14:creationId xmlns:p14="http://schemas.microsoft.com/office/powerpoint/2010/main" val="2326639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9"/>
                                        </p:tgtEl>
                                        <p:attrNameLst>
                                          <p:attrName>style.visibility</p:attrName>
                                        </p:attrNameLst>
                                      </p:cBhvr>
                                      <p:to>
                                        <p:strVal val="visible"/>
                                      </p:to>
                                    </p:set>
                                    <p:animEffect transition="in" filter="wipe(left)">
                                      <p:cBhvr>
                                        <p:cTn id="7" dur="500"/>
                                        <p:tgtEl>
                                          <p:spTgt spid="10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8"/>
                                        </p:tgtEl>
                                        <p:attrNameLst>
                                          <p:attrName>style.visibility</p:attrName>
                                        </p:attrNameLst>
                                      </p:cBhvr>
                                      <p:to>
                                        <p:strVal val="visible"/>
                                      </p:to>
                                    </p:set>
                                    <p:animEffect transition="in" filter="fade">
                                      <p:cBhvr>
                                        <p:cTn id="11" dur="1000"/>
                                        <p:tgtEl>
                                          <p:spTgt spid="108"/>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1500"/>
                                        <p:tgtEl>
                                          <p:spTgt spid="4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fade">
                                      <p:cBhvr>
                                        <p:cTn id="18" dur="1500"/>
                                        <p:tgtEl>
                                          <p:spTgt spid="41"/>
                                        </p:tgtEl>
                                      </p:cBhvr>
                                    </p:animEffect>
                                  </p:childTnLst>
                                </p:cTn>
                              </p:par>
                              <p:par>
                                <p:cTn id="19" presetID="10" presetClass="entr" presetSubtype="0" fill="hold" nodeType="withEffect">
                                  <p:stCondLst>
                                    <p:cond delay="0"/>
                                  </p:stCondLst>
                                  <p:childTnLst>
                                    <p:set>
                                      <p:cBhvr>
                                        <p:cTn id="20" dur="1" fill="hold">
                                          <p:stCondLst>
                                            <p:cond delay="0"/>
                                          </p:stCondLst>
                                        </p:cTn>
                                        <p:tgtEl>
                                          <p:spTgt spid="44"/>
                                        </p:tgtEl>
                                        <p:attrNameLst>
                                          <p:attrName>style.visibility</p:attrName>
                                        </p:attrNameLst>
                                      </p:cBhvr>
                                      <p:to>
                                        <p:strVal val="visible"/>
                                      </p:to>
                                    </p:set>
                                    <p:animEffect transition="in" filter="fade">
                                      <p:cBhvr>
                                        <p:cTn id="21" dur="1500"/>
                                        <p:tgtEl>
                                          <p:spTgt spid="4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1500"/>
                                        <p:tgtEl>
                                          <p:spTgt spid="43"/>
                                        </p:tgtEl>
                                      </p:cBhvr>
                                    </p:animEffect>
                                  </p:childTnLst>
                                </p:cTn>
                              </p:par>
                              <p:par>
                                <p:cTn id="25" presetID="10" presetClass="exit" presetSubtype="0" fill="hold" nodeType="withEffect">
                                  <p:stCondLst>
                                    <p:cond delay="0"/>
                                  </p:stCondLst>
                                  <p:childTnLst>
                                    <p:animEffect transition="out" filter="fade">
                                      <p:cBhvr>
                                        <p:cTn id="26" dur="500"/>
                                        <p:tgtEl>
                                          <p:spTgt spid="28"/>
                                        </p:tgtEl>
                                      </p:cBhvr>
                                    </p:animEffect>
                                    <p:set>
                                      <p:cBhvr>
                                        <p:cTn id="27" dur="1" fill="hold">
                                          <p:stCondLst>
                                            <p:cond delay="499"/>
                                          </p:stCondLst>
                                        </p:cTn>
                                        <p:tgtEl>
                                          <p:spTgt spid="28"/>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26"/>
                                        </p:tgtEl>
                                      </p:cBhvr>
                                    </p:animEffect>
                                    <p:set>
                                      <p:cBhvr>
                                        <p:cTn id="30" dur="1" fill="hold">
                                          <p:stCondLst>
                                            <p:cond delay="499"/>
                                          </p:stCondLst>
                                        </p:cTn>
                                        <p:tgtEl>
                                          <p:spTgt spid="26"/>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22"/>
                                        </p:tgtEl>
                                      </p:cBhvr>
                                    </p:animEffect>
                                    <p:set>
                                      <p:cBhvr>
                                        <p:cTn id="33" dur="1" fill="hold">
                                          <p:stCondLst>
                                            <p:cond delay="499"/>
                                          </p:stCondLst>
                                        </p:cTn>
                                        <p:tgtEl>
                                          <p:spTgt spid="22"/>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27"/>
                                        </p:tgtEl>
                                      </p:cBhvr>
                                    </p:animEffect>
                                    <p:set>
                                      <p:cBhvr>
                                        <p:cTn id="36" dur="1" fill="hold">
                                          <p:stCondLst>
                                            <p:cond delay="499"/>
                                          </p:stCondLst>
                                        </p:cTn>
                                        <p:tgtEl>
                                          <p:spTgt spid="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41" grpId="0"/>
      <p:bldP spid="43" grpId="0"/>
      <p:bldP spid="26" grpId="0"/>
      <p:bldP spid="2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流程图: 终止 22"/>
          <p:cNvSpPr/>
          <p:nvPr/>
        </p:nvSpPr>
        <p:spPr>
          <a:xfrm>
            <a:off x="712926" y="3364269"/>
            <a:ext cx="923084" cy="293712"/>
          </a:xfrm>
          <a:prstGeom prst="flowChartTerminator">
            <a:avLst/>
          </a:prstGeom>
          <a:solidFill>
            <a:srgbClr val="FF99CC"/>
          </a:solidFill>
          <a:ln>
            <a:solidFill>
              <a:schemeClr val="accent1">
                <a:lumMod val="25000"/>
              </a:schemeClr>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latin typeface="Huawei Sans" panose="020C0503030203020204" pitchFamily="34" charset="0"/>
              </a:rPr>
              <a:t>Hotfix</a:t>
            </a:r>
            <a:endParaRPr lang="en-US" altLang="zh-CN" sz="1200" dirty="0">
              <a:latin typeface="Huawei Sans" panose="020C0503030203020204" pitchFamily="34" charset="0"/>
              <a:cs typeface="Courier New" panose="02070309020205020404" pitchFamily="49" charset="0"/>
            </a:endParaRPr>
          </a:p>
        </p:txBody>
      </p:sp>
      <p:cxnSp>
        <p:nvCxnSpPr>
          <p:cNvPr id="24" name="直接连接符 23"/>
          <p:cNvCxnSpPr>
            <a:stCxn id="23" idx="3"/>
          </p:cNvCxnSpPr>
          <p:nvPr/>
        </p:nvCxnSpPr>
        <p:spPr bwMode="auto">
          <a:xfrm>
            <a:off x="1636010" y="3511126"/>
            <a:ext cx="4290228" cy="0"/>
          </a:xfrm>
          <a:prstGeom prst="line">
            <a:avLst/>
          </a:prstGeom>
          <a:solidFill>
            <a:schemeClr val="accent1"/>
          </a:solidFill>
          <a:ln w="9525" cap="flat" cmpd="sng" algn="ctr">
            <a:solidFill>
              <a:schemeClr val="tx1"/>
            </a:solidFill>
            <a:prstDash val="dash"/>
            <a:round/>
            <a:headEnd type="none" w="med" len="med"/>
            <a:tailEnd type="none" w="med" len="med"/>
          </a:ln>
          <a:effectLst/>
        </p:spPr>
      </p:cxnSp>
      <p:sp>
        <p:nvSpPr>
          <p:cNvPr id="3" name="标题 2"/>
          <p:cNvSpPr>
            <a:spLocks noGrp="1"/>
          </p:cNvSpPr>
          <p:nvPr>
            <p:ph type="title"/>
          </p:nvPr>
        </p:nvSpPr>
        <p:spPr/>
        <p:txBody>
          <a:bodyPr/>
          <a:lstStyle/>
          <a:p>
            <a:r>
              <a:rPr lang="en-US" dirty="0"/>
              <a:t>Merging Branches</a:t>
            </a:r>
            <a:endParaRPr lang="en-US" altLang="zh-CN" dirty="0"/>
          </a:p>
        </p:txBody>
      </p:sp>
      <p:sp>
        <p:nvSpPr>
          <p:cNvPr id="7" name="流程图: 终止 6"/>
          <p:cNvSpPr/>
          <p:nvPr/>
        </p:nvSpPr>
        <p:spPr>
          <a:xfrm>
            <a:off x="716643" y="2161111"/>
            <a:ext cx="930254" cy="324841"/>
          </a:xfrm>
          <a:prstGeom prst="flowChartTerminator">
            <a:avLst/>
          </a:prstGeom>
          <a:solidFill>
            <a:srgbClr val="8BC9A0"/>
          </a:solidFill>
          <a:ln>
            <a:solidFill>
              <a:schemeClr val="accent1">
                <a:lumMod val="25000"/>
              </a:schemeClr>
            </a:solidFill>
          </a:ln>
        </p:spPr>
        <p:txBody>
          <a:bodyPr wrap="square" rtlCol="0" anchor="ctr">
            <a:noAutofit/>
          </a:bodyPr>
          <a:lstStyle/>
          <a:p>
            <a:pPr algn="ctr" fontAlgn="ctr"/>
            <a:r>
              <a:rPr lang="en-US" sz="1200" dirty="0">
                <a:latin typeface="Huawei Sans" panose="020C0503030203020204" pitchFamily="34" charset="0"/>
              </a:rPr>
              <a:t>Master</a:t>
            </a:r>
            <a:endParaRPr lang="en-US" altLang="zh-CN" sz="1200" dirty="0">
              <a:latin typeface="Huawei Sans" panose="020C0503030203020204" pitchFamily="34" charset="0"/>
              <a:cs typeface="Courier New" panose="02070309020205020404" pitchFamily="49" charset="0"/>
            </a:endParaRPr>
          </a:p>
        </p:txBody>
      </p:sp>
      <p:cxnSp>
        <p:nvCxnSpPr>
          <p:cNvPr id="18" name="直接连接符 17"/>
          <p:cNvCxnSpPr>
            <a:stCxn id="7" idx="3"/>
          </p:cNvCxnSpPr>
          <p:nvPr/>
        </p:nvCxnSpPr>
        <p:spPr bwMode="auto">
          <a:xfrm>
            <a:off x="1646897" y="2323531"/>
            <a:ext cx="4290227" cy="0"/>
          </a:xfrm>
          <a:prstGeom prst="line">
            <a:avLst/>
          </a:prstGeom>
          <a:solidFill>
            <a:schemeClr val="accent1"/>
          </a:solidFill>
          <a:ln w="9525" cap="flat" cmpd="sng" algn="ctr">
            <a:solidFill>
              <a:schemeClr val="tx1"/>
            </a:solidFill>
            <a:prstDash val="dash"/>
            <a:round/>
            <a:headEnd type="none" w="med" len="med"/>
            <a:tailEnd type="none" w="med" len="med"/>
          </a:ln>
          <a:effectLst/>
        </p:spPr>
      </p:cxnSp>
      <p:sp>
        <p:nvSpPr>
          <p:cNvPr id="25" name="流程图: 联系 24"/>
          <p:cNvSpPr/>
          <p:nvPr/>
        </p:nvSpPr>
        <p:spPr>
          <a:xfrm>
            <a:off x="2336707" y="2201193"/>
            <a:ext cx="274614" cy="266400"/>
          </a:xfrm>
          <a:prstGeom prst="flowChartConnector">
            <a:avLst/>
          </a:prstGeom>
          <a:solidFill>
            <a:srgbClr val="8BC9A0"/>
          </a:solidFill>
          <a:ln w="22225">
            <a:solidFill>
              <a:schemeClr val="accent1">
                <a:lumMod val="50000"/>
              </a:schemeClr>
            </a:solidFill>
          </a:ln>
        </p:spPr>
        <p:txBody>
          <a:bodyPr wrap="square" rtlCol="0" anchor="ctr">
            <a:noAutofit/>
          </a:bodyPr>
          <a:lstStyle/>
          <a:p>
            <a:pPr marL="342900" indent="-342900" algn="ctr" fontAlgn="ctr">
              <a:buFont typeface="+mj-lt"/>
              <a:buAutoNum type="arabicPeriod"/>
            </a:pPr>
            <a:endParaRPr lang="en-US" altLang="zh-CN" sz="1800" dirty="0">
              <a:latin typeface="Huawei Sans" panose="020C0503030203020204" pitchFamily="34" charset="0"/>
              <a:ea typeface="+mn-ea"/>
              <a:cs typeface="Courier New" panose="02070309020205020404" pitchFamily="49" charset="0"/>
            </a:endParaRPr>
          </a:p>
        </p:txBody>
      </p:sp>
      <p:sp>
        <p:nvSpPr>
          <p:cNvPr id="86" name="流程图: 联系 85"/>
          <p:cNvSpPr/>
          <p:nvPr/>
        </p:nvSpPr>
        <p:spPr>
          <a:xfrm>
            <a:off x="2640553" y="3392926"/>
            <a:ext cx="274614" cy="266400"/>
          </a:xfrm>
          <a:prstGeom prst="flowChartConnector">
            <a:avLst/>
          </a:prstGeom>
          <a:solidFill>
            <a:srgbClr val="FF99CC"/>
          </a:solidFill>
          <a:ln w="22225">
            <a:solidFill>
              <a:schemeClr val="accent1">
                <a:lumMod val="50000"/>
              </a:schemeClr>
            </a:solidFill>
          </a:ln>
        </p:spPr>
        <p:txBody>
          <a:bodyPr wrap="square" rtlCol="0" anchor="ctr">
            <a:noAutofit/>
          </a:bodyPr>
          <a:lstStyle/>
          <a:p>
            <a:pPr marL="342900" indent="-342900" algn="ctr" fontAlgn="ctr">
              <a:buFont typeface="+mj-lt"/>
              <a:buAutoNum type="arabicPeriod"/>
            </a:pPr>
            <a:endParaRPr lang="en-US" altLang="zh-CN" sz="1800" dirty="0">
              <a:latin typeface="Huawei Sans" panose="020C0503030203020204" pitchFamily="34" charset="0"/>
              <a:ea typeface="+mn-ea"/>
              <a:cs typeface="Courier New" panose="02070309020205020404" pitchFamily="49" charset="0"/>
            </a:endParaRPr>
          </a:p>
        </p:txBody>
      </p:sp>
      <p:cxnSp>
        <p:nvCxnSpPr>
          <p:cNvPr id="159" name="直接箭头连接符 158"/>
          <p:cNvCxnSpPr/>
          <p:nvPr/>
        </p:nvCxnSpPr>
        <p:spPr bwMode="auto">
          <a:xfrm>
            <a:off x="2495786" y="2493526"/>
            <a:ext cx="240684" cy="861965"/>
          </a:xfrm>
          <a:prstGeom prst="straightConnector1">
            <a:avLst/>
          </a:prstGeom>
          <a:solidFill>
            <a:schemeClr val="accent1"/>
          </a:solidFill>
          <a:ln w="28575" cap="flat" cmpd="sng" algn="ctr">
            <a:solidFill>
              <a:schemeClr val="accent3">
                <a:lumMod val="50000"/>
              </a:schemeClr>
            </a:solidFill>
            <a:prstDash val="solid"/>
            <a:round/>
            <a:headEnd type="none" w="med" len="med"/>
            <a:tailEnd type="triangle"/>
          </a:ln>
          <a:effectLst/>
        </p:spPr>
      </p:cxnSp>
      <p:sp>
        <p:nvSpPr>
          <p:cNvPr id="196" name="矩形 195"/>
          <p:cNvSpPr/>
          <p:nvPr/>
        </p:nvSpPr>
        <p:spPr>
          <a:xfrm>
            <a:off x="870087" y="1776335"/>
            <a:ext cx="724878" cy="338554"/>
          </a:xfrm>
          <a:prstGeom prst="rect">
            <a:avLst/>
          </a:prstGeom>
        </p:spPr>
        <p:txBody>
          <a:bodyPr wrap="none">
            <a:spAutoFit/>
          </a:bodyPr>
          <a:lstStyle/>
          <a:p>
            <a:pPr fontAlgn="ctr"/>
            <a:r>
              <a:rPr lang="en-US" sz="1600" dirty="0">
                <a:solidFill>
                  <a:schemeClr val="tx2">
                    <a:lumMod val="60000"/>
                    <a:lumOff val="40000"/>
                  </a:schemeClr>
                </a:solidFill>
                <a:latin typeface="Huawei Sans" panose="020C0503030203020204" pitchFamily="34" charset="0"/>
              </a:rPr>
              <a:t>origin</a:t>
            </a:r>
            <a:endParaRPr lang="en-US" altLang="zh-CN" sz="1600" dirty="0">
              <a:latin typeface="Huawei Sans" panose="020C0503030203020204" pitchFamily="34" charset="0"/>
            </a:endParaRPr>
          </a:p>
        </p:txBody>
      </p:sp>
      <p:cxnSp>
        <p:nvCxnSpPr>
          <p:cNvPr id="109" name="直接箭头连接符 108"/>
          <p:cNvCxnSpPr/>
          <p:nvPr/>
        </p:nvCxnSpPr>
        <p:spPr bwMode="auto">
          <a:xfrm>
            <a:off x="2977208" y="3518641"/>
            <a:ext cx="520812" cy="0"/>
          </a:xfrm>
          <a:prstGeom prst="straightConnector1">
            <a:avLst/>
          </a:prstGeom>
          <a:solidFill>
            <a:schemeClr val="accent1"/>
          </a:solidFill>
          <a:ln w="28575" cap="flat" cmpd="sng" algn="ctr">
            <a:solidFill>
              <a:schemeClr val="accent3">
                <a:lumMod val="50000"/>
              </a:schemeClr>
            </a:solidFill>
            <a:prstDash val="solid"/>
            <a:round/>
            <a:headEnd type="none" w="med" len="med"/>
            <a:tailEnd type="triangle"/>
          </a:ln>
          <a:effectLst/>
        </p:spPr>
      </p:cxnSp>
      <p:sp>
        <p:nvSpPr>
          <p:cNvPr id="114" name="流程图: 联系 113"/>
          <p:cNvSpPr/>
          <p:nvPr/>
        </p:nvSpPr>
        <p:spPr>
          <a:xfrm>
            <a:off x="3890478" y="2201193"/>
            <a:ext cx="274614" cy="266400"/>
          </a:xfrm>
          <a:prstGeom prst="flowChartConnector">
            <a:avLst/>
          </a:prstGeom>
          <a:solidFill>
            <a:srgbClr val="8BC9A0"/>
          </a:solidFill>
          <a:ln w="22225">
            <a:solidFill>
              <a:schemeClr val="accent1">
                <a:lumMod val="50000"/>
              </a:schemeClr>
            </a:solidFill>
          </a:ln>
        </p:spPr>
        <p:txBody>
          <a:bodyPr wrap="square" rtlCol="0" anchor="ctr">
            <a:noAutofit/>
          </a:bodyPr>
          <a:lstStyle/>
          <a:p>
            <a:pPr marL="342900" indent="-342900" algn="ctr" fontAlgn="ctr">
              <a:buFont typeface="+mj-lt"/>
              <a:buAutoNum type="arabicPeriod"/>
            </a:pPr>
            <a:endParaRPr lang="en-US" altLang="zh-CN" sz="1800" dirty="0">
              <a:latin typeface="Huawei Sans" panose="020C0503030203020204" pitchFamily="34" charset="0"/>
              <a:ea typeface="+mn-ea"/>
              <a:cs typeface="Courier New" panose="02070309020205020404" pitchFamily="49" charset="0"/>
            </a:endParaRPr>
          </a:p>
        </p:txBody>
      </p:sp>
      <p:cxnSp>
        <p:nvCxnSpPr>
          <p:cNvPr id="115" name="直接箭头连接符 114"/>
          <p:cNvCxnSpPr/>
          <p:nvPr/>
        </p:nvCxnSpPr>
        <p:spPr bwMode="auto">
          <a:xfrm flipV="1">
            <a:off x="3726361" y="2479856"/>
            <a:ext cx="264599" cy="883256"/>
          </a:xfrm>
          <a:prstGeom prst="straightConnector1">
            <a:avLst/>
          </a:prstGeom>
          <a:solidFill>
            <a:schemeClr val="accent1"/>
          </a:solidFill>
          <a:ln w="28575" cap="flat" cmpd="sng" algn="ctr">
            <a:solidFill>
              <a:schemeClr val="accent3">
                <a:lumMod val="50000"/>
              </a:schemeClr>
            </a:solidFill>
            <a:prstDash val="solid"/>
            <a:round/>
            <a:headEnd type="none" w="med" len="med"/>
            <a:tailEnd type="triangle"/>
          </a:ln>
          <a:effectLst/>
        </p:spPr>
      </p:cxnSp>
      <p:cxnSp>
        <p:nvCxnSpPr>
          <p:cNvPr id="120" name="直接箭头连接符 119"/>
          <p:cNvCxnSpPr/>
          <p:nvPr/>
        </p:nvCxnSpPr>
        <p:spPr bwMode="auto">
          <a:xfrm>
            <a:off x="2679897" y="2329627"/>
            <a:ext cx="1118209" cy="0"/>
          </a:xfrm>
          <a:prstGeom prst="straightConnector1">
            <a:avLst/>
          </a:prstGeom>
          <a:solidFill>
            <a:schemeClr val="accent1"/>
          </a:solidFill>
          <a:ln w="28575" cap="flat" cmpd="sng" algn="ctr">
            <a:solidFill>
              <a:schemeClr val="accent3">
                <a:lumMod val="50000"/>
              </a:schemeClr>
            </a:solidFill>
            <a:prstDash val="solid"/>
            <a:round/>
            <a:headEnd type="none" w="med" len="med"/>
            <a:tailEnd type="triangle"/>
          </a:ln>
          <a:effectLst/>
        </p:spPr>
      </p:cxnSp>
      <p:sp>
        <p:nvSpPr>
          <p:cNvPr id="125" name="矩形 124"/>
          <p:cNvSpPr/>
          <p:nvPr/>
        </p:nvSpPr>
        <p:spPr>
          <a:xfrm>
            <a:off x="4214351" y="1631560"/>
            <a:ext cx="1729793" cy="461665"/>
          </a:xfrm>
          <a:prstGeom prst="rect">
            <a:avLst/>
          </a:prstGeom>
          <a:noFill/>
        </p:spPr>
        <p:txBody>
          <a:bodyPr wrap="square" rtlCol="0">
            <a:spAutoFit/>
          </a:bodyPr>
          <a:lstStyle/>
          <a:p>
            <a:pPr fontAlgn="ctr"/>
            <a:r>
              <a:rPr lang="en-US" sz="1200" dirty="0" err="1">
                <a:solidFill>
                  <a:prstClr val="black"/>
                </a:solidFill>
                <a:latin typeface="Huawei Sans" panose="020C0503030203020204" pitchFamily="34" charset="0"/>
              </a:rPr>
              <a:t>git</a:t>
            </a:r>
            <a:r>
              <a:rPr lang="en-US" sz="1200" dirty="0">
                <a:solidFill>
                  <a:prstClr val="black"/>
                </a:solidFill>
                <a:latin typeface="Huawei Sans" panose="020C0503030203020204" pitchFamily="34" charset="0"/>
              </a:rPr>
              <a:t> switch Master</a:t>
            </a:r>
          </a:p>
          <a:p>
            <a:pPr fontAlgn="ctr"/>
            <a:r>
              <a:rPr lang="en-US" sz="1200" dirty="0" err="1">
                <a:solidFill>
                  <a:prstClr val="black"/>
                </a:solidFill>
                <a:latin typeface="Huawei Sans" panose="020C0503030203020204" pitchFamily="34" charset="0"/>
              </a:rPr>
              <a:t>git</a:t>
            </a:r>
            <a:r>
              <a:rPr lang="en-US" sz="1200" dirty="0">
                <a:solidFill>
                  <a:prstClr val="black"/>
                </a:solidFill>
                <a:latin typeface="Huawei Sans" panose="020C0503030203020204" pitchFamily="34" charset="0"/>
              </a:rPr>
              <a:t> merge Hotfix </a:t>
            </a:r>
          </a:p>
        </p:txBody>
      </p:sp>
      <p:cxnSp>
        <p:nvCxnSpPr>
          <p:cNvPr id="32" name="直接箭头连接符 31"/>
          <p:cNvCxnSpPr/>
          <p:nvPr/>
        </p:nvCxnSpPr>
        <p:spPr bwMode="auto">
          <a:xfrm>
            <a:off x="3429671" y="1467279"/>
            <a:ext cx="272367" cy="191157"/>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33" name="直接箭头连接符 32"/>
          <p:cNvCxnSpPr/>
          <p:nvPr/>
        </p:nvCxnSpPr>
        <p:spPr bwMode="auto">
          <a:xfrm>
            <a:off x="3873035" y="1856839"/>
            <a:ext cx="112768" cy="29272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34" name="文本框 33"/>
          <p:cNvSpPr txBox="1"/>
          <p:nvPr/>
        </p:nvSpPr>
        <p:spPr bwMode="auto">
          <a:xfrm>
            <a:off x="3559603" y="1623866"/>
            <a:ext cx="713951"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Master</a:t>
            </a:r>
            <a:endParaRPr lang="en-US" altLang="zh-CN" sz="1200" dirty="0">
              <a:latin typeface="Huawei Sans" panose="020C0503030203020204" pitchFamily="34" charset="0"/>
            </a:endParaRPr>
          </a:p>
        </p:txBody>
      </p:sp>
      <p:sp>
        <p:nvSpPr>
          <p:cNvPr id="35" name="文本框 34"/>
          <p:cNvSpPr txBox="1"/>
          <p:nvPr/>
        </p:nvSpPr>
        <p:spPr bwMode="auto">
          <a:xfrm>
            <a:off x="2858155" y="1317289"/>
            <a:ext cx="628945"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HEAD</a:t>
            </a:r>
            <a:endParaRPr lang="en-US" altLang="zh-CN" sz="1200" dirty="0">
              <a:latin typeface="Huawei Sans" panose="020C0503030203020204" pitchFamily="34" charset="0"/>
            </a:endParaRPr>
          </a:p>
        </p:txBody>
      </p:sp>
      <p:cxnSp>
        <p:nvCxnSpPr>
          <p:cNvPr id="40" name="直接箭头连接符 39"/>
          <p:cNvCxnSpPr/>
          <p:nvPr/>
        </p:nvCxnSpPr>
        <p:spPr bwMode="auto">
          <a:xfrm rot="-900000" flipV="1">
            <a:off x="3535178" y="3701585"/>
            <a:ext cx="155153" cy="230177"/>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41" name="文本框 40"/>
          <p:cNvSpPr txBox="1"/>
          <p:nvPr/>
        </p:nvSpPr>
        <p:spPr bwMode="auto">
          <a:xfrm>
            <a:off x="3241364" y="3935322"/>
            <a:ext cx="713951"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Hotfix</a:t>
            </a:r>
            <a:endParaRPr lang="en-US" altLang="zh-CN" sz="1200" dirty="0">
              <a:latin typeface="Huawei Sans" panose="020C0503030203020204" pitchFamily="34" charset="0"/>
            </a:endParaRPr>
          </a:p>
        </p:txBody>
      </p:sp>
      <p:sp>
        <p:nvSpPr>
          <p:cNvPr id="26" name="文本框 25"/>
          <p:cNvSpPr txBox="1"/>
          <p:nvPr/>
        </p:nvSpPr>
        <p:spPr bwMode="auto">
          <a:xfrm>
            <a:off x="2706418" y="4206655"/>
            <a:ext cx="693476"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HEAD</a:t>
            </a:r>
            <a:endParaRPr lang="en-US" altLang="zh-CN" sz="1200" dirty="0">
              <a:latin typeface="Huawei Sans" panose="020C0503030203020204" pitchFamily="34" charset="0"/>
            </a:endParaRPr>
          </a:p>
        </p:txBody>
      </p:sp>
      <p:cxnSp>
        <p:nvCxnSpPr>
          <p:cNvPr id="27" name="直接箭头连接符 26"/>
          <p:cNvCxnSpPr/>
          <p:nvPr/>
        </p:nvCxnSpPr>
        <p:spPr bwMode="auto">
          <a:xfrm flipV="1">
            <a:off x="3215021" y="4173279"/>
            <a:ext cx="184873" cy="128968"/>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28" name="矩形 27"/>
          <p:cNvSpPr/>
          <p:nvPr/>
        </p:nvSpPr>
        <p:spPr>
          <a:xfrm>
            <a:off x="6107828" y="1307854"/>
            <a:ext cx="5726179" cy="4755148"/>
          </a:xfrm>
          <a:prstGeom prst="rect">
            <a:avLst/>
          </a:prstGeom>
        </p:spPr>
        <p:txBody>
          <a:bodyPr wrap="square">
            <a:spAutoFit/>
          </a:bodyPr>
          <a:lstStyle/>
          <a:p>
            <a:pPr marL="307975" indent="-307975" fontAlgn="ctr">
              <a:lnSpc>
                <a:spcPct val="130000"/>
              </a:lnSpc>
              <a:spcBef>
                <a:spcPts val="600"/>
              </a:spcBef>
              <a:spcAft>
                <a:spcPts val="600"/>
              </a:spcAft>
              <a:buFont typeface="Arial" panose="020B0604020202020204" pitchFamily="34" charset="0"/>
              <a:buChar char="•"/>
            </a:pPr>
            <a:r>
              <a:rPr lang="en-US" altLang="zh-CN" sz="1400" dirty="0">
                <a:latin typeface="Huawei Sans" panose="020C0503030203020204" pitchFamily="34" charset="0"/>
              </a:rPr>
              <a:t>A branch in </a:t>
            </a:r>
            <a:r>
              <a:rPr lang="en-US" altLang="zh-CN" sz="1400" dirty="0" err="1">
                <a:latin typeface="Huawei Sans" panose="020C0503030203020204" pitchFamily="34" charset="0"/>
              </a:rPr>
              <a:t>Git</a:t>
            </a:r>
            <a:r>
              <a:rPr lang="en-US" altLang="zh-CN" sz="1400" dirty="0">
                <a:latin typeface="Huawei Sans" panose="020C0503030203020204" pitchFamily="34" charset="0"/>
              </a:rPr>
              <a:t> is simply a pointer. The master branch has a master pointer that points to the last commit you made. Other branches also have their own pointers. The HEAD points to the branch that you are currently on.</a:t>
            </a:r>
            <a:endParaRPr lang="en-US" altLang="zh-CN" sz="1400" dirty="0">
              <a:solidFill>
                <a:prstClr val="black"/>
              </a:solidFill>
              <a:latin typeface="Huawei Sans" panose="020C0503030203020204" pitchFamily="34" charset="0"/>
            </a:endParaRPr>
          </a:p>
          <a:p>
            <a:pPr marL="307975" indent="-307975" fontAlgn="ctr">
              <a:lnSpc>
                <a:spcPct val="130000"/>
              </a:lnSpc>
              <a:spcBef>
                <a:spcPts val="600"/>
              </a:spcBef>
              <a:spcAft>
                <a:spcPts val="600"/>
              </a:spcAft>
              <a:buFont typeface="Arial" panose="020B0604020202020204" pitchFamily="34" charset="0"/>
              <a:buChar char="•"/>
            </a:pPr>
            <a:r>
              <a:rPr lang="en-US" sz="1400" dirty="0">
                <a:latin typeface="Huawei Sans" panose="020C0503030203020204" pitchFamily="34" charset="0"/>
              </a:rPr>
              <a:t>Branch creation: Create branches that are separated from the master branch (which is the mainstream branch), enabling you to start an independent development line. Branches are not physically copied. The files with changes in branches are saved only when they are committed.</a:t>
            </a:r>
            <a:endParaRPr lang="en-US" altLang="zh-CN" sz="1400" dirty="0">
              <a:solidFill>
                <a:prstClr val="black"/>
              </a:solidFill>
              <a:latin typeface="Huawei Sans" panose="020C0503030203020204" pitchFamily="34" charset="0"/>
            </a:endParaRPr>
          </a:p>
          <a:p>
            <a:pPr marL="307975" indent="-307975" fontAlgn="ctr">
              <a:lnSpc>
                <a:spcPct val="130000"/>
              </a:lnSpc>
              <a:spcBef>
                <a:spcPts val="60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rPr>
              <a:t>Branch switching: You can switch to different branches in the same repository under the same working directory by modifying the HEAD. When you switch branches, </a:t>
            </a:r>
            <a:r>
              <a:rPr lang="en-US" sz="1400" dirty="0" err="1">
                <a:solidFill>
                  <a:prstClr val="black"/>
                </a:solidFill>
                <a:latin typeface="Huawei Sans" panose="020C0503030203020204" pitchFamily="34" charset="0"/>
              </a:rPr>
              <a:t>Git</a:t>
            </a:r>
            <a:r>
              <a:rPr lang="en-US" sz="1400" dirty="0">
                <a:solidFill>
                  <a:prstClr val="black"/>
                </a:solidFill>
                <a:latin typeface="Huawei Sans" panose="020C0503030203020204" pitchFamily="34" charset="0"/>
              </a:rPr>
              <a:t> replaces the content of your working directory with the last committed snapshot of the destination branch.</a:t>
            </a:r>
          </a:p>
          <a:p>
            <a:pPr marL="307975" indent="-307975" fontAlgn="ctr">
              <a:lnSpc>
                <a:spcPct val="130000"/>
              </a:lnSpc>
              <a:spcBef>
                <a:spcPts val="600"/>
              </a:spcBef>
              <a:spcAft>
                <a:spcPts val="600"/>
              </a:spcAft>
              <a:buFont typeface="Arial" panose="020B0604020202020204" pitchFamily="34" charset="0"/>
              <a:buChar char="•"/>
            </a:pPr>
            <a:r>
              <a:rPr lang="en-US" altLang="zh-CN" sz="1400" dirty="0">
                <a:solidFill>
                  <a:prstClr val="black"/>
                </a:solidFill>
                <a:latin typeface="Huawei Sans" panose="020C0503030203020204" pitchFamily="34" charset="0"/>
              </a:rPr>
              <a:t>Branch merging: Merge the updates in one branch to another.</a:t>
            </a:r>
          </a:p>
        </p:txBody>
      </p:sp>
      <p:sp>
        <p:nvSpPr>
          <p:cNvPr id="29" name="圆角矩形 28"/>
          <p:cNvSpPr/>
          <p:nvPr/>
        </p:nvSpPr>
        <p:spPr>
          <a:xfrm>
            <a:off x="472458" y="4651141"/>
            <a:ext cx="5387340" cy="2119834"/>
          </a:xfrm>
          <a:prstGeom prst="roundRect">
            <a:avLst>
              <a:gd name="adj" fmla="val 0"/>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nchorCtr="0"/>
          <a:lstStyle/>
          <a:p>
            <a:pPr marL="0" lvl="1" algn="just" fontAlgn="ctr">
              <a:spcAft>
                <a:spcPts val="300"/>
              </a:spcAft>
            </a:pPr>
            <a:r>
              <a:rPr lang="en-US" sz="1400" dirty="0">
                <a:solidFill>
                  <a:prstClr val="black"/>
                </a:solidFill>
                <a:latin typeface="Huawei Sans" panose="020C0503030203020204" pitchFamily="34" charset="0"/>
              </a:rPr>
              <a:t>Related commands:</a:t>
            </a:r>
            <a:endParaRPr lang="en-US" altLang="zh-CN" sz="1400" dirty="0">
              <a:solidFill>
                <a:prstClr val="black"/>
              </a:solidFill>
              <a:latin typeface="Huawei Sans" panose="020C0503030203020204" pitchFamily="34" charset="0"/>
            </a:endParaRPr>
          </a:p>
          <a:p>
            <a:pPr marL="307975" lvl="1" indent="-307975" algn="just" fontAlgn="ctr">
              <a:spcAft>
                <a:spcPts val="300"/>
              </a:spcAft>
              <a:buFont typeface="Arial" panose="020B0604020202020204" pitchFamily="34" charset="0"/>
              <a:buChar char="•"/>
            </a:pPr>
            <a:r>
              <a:rPr lang="en-US" sz="1400" dirty="0" err="1">
                <a:solidFill>
                  <a:prstClr val="black"/>
                </a:solidFill>
                <a:latin typeface="Huawei Sans" panose="020C0503030203020204" pitchFamily="34" charset="0"/>
              </a:rPr>
              <a:t>git</a:t>
            </a:r>
            <a:r>
              <a:rPr lang="en-US" sz="1400" dirty="0">
                <a:solidFill>
                  <a:prstClr val="black"/>
                </a:solidFill>
                <a:latin typeface="Huawei Sans" panose="020C0503030203020204" pitchFamily="34" charset="0"/>
              </a:rPr>
              <a:t> checkout -b </a:t>
            </a:r>
            <a:r>
              <a:rPr lang="en-US" sz="1400" i="1" dirty="0">
                <a:solidFill>
                  <a:prstClr val="black"/>
                </a:solidFill>
                <a:latin typeface="Huawei Sans" panose="020C0503030203020204" pitchFamily="34" charset="0"/>
              </a:rPr>
              <a:t>&lt;name&gt;</a:t>
            </a:r>
            <a:r>
              <a:rPr lang="en-US" sz="1400" dirty="0">
                <a:solidFill>
                  <a:prstClr val="black"/>
                </a:solidFill>
                <a:latin typeface="Huawei Sans" panose="020C0503030203020204" pitchFamily="34" charset="0"/>
              </a:rPr>
              <a:t>: creates a branch and switch to it.</a:t>
            </a:r>
          </a:p>
          <a:p>
            <a:pPr marL="307975" lvl="1" indent="-307975" algn="just" fontAlgn="ctr">
              <a:spcBef>
                <a:spcPts val="0"/>
              </a:spcBef>
              <a:spcAft>
                <a:spcPts val="300"/>
              </a:spcAft>
              <a:buFont typeface="Arial" panose="020B0604020202020204" pitchFamily="34" charset="0"/>
              <a:buChar char="•"/>
            </a:pPr>
            <a:r>
              <a:rPr lang="en-US" sz="1400" dirty="0" err="1">
                <a:solidFill>
                  <a:prstClr val="black"/>
                </a:solidFill>
                <a:latin typeface="Huawei Sans" panose="020C0503030203020204" pitchFamily="34" charset="0"/>
              </a:rPr>
              <a:t>git</a:t>
            </a:r>
            <a:r>
              <a:rPr lang="en-US" sz="1400" dirty="0">
                <a:solidFill>
                  <a:prstClr val="black"/>
                </a:solidFill>
                <a:latin typeface="Huawei Sans" panose="020C0503030203020204" pitchFamily="34" charset="0"/>
              </a:rPr>
              <a:t> branch </a:t>
            </a:r>
            <a:r>
              <a:rPr lang="en-US" sz="1400" i="1" dirty="0">
                <a:solidFill>
                  <a:prstClr val="black"/>
                </a:solidFill>
                <a:latin typeface="Huawei Sans" panose="020C0503030203020204" pitchFamily="34" charset="0"/>
              </a:rPr>
              <a:t>&lt;name&gt;</a:t>
            </a:r>
            <a:r>
              <a:rPr lang="en-US" sz="1400" dirty="0">
                <a:solidFill>
                  <a:prstClr val="black"/>
                </a:solidFill>
                <a:latin typeface="Huawei Sans" panose="020C0503030203020204" pitchFamily="34" charset="0"/>
              </a:rPr>
              <a:t>: creates a branch.</a:t>
            </a:r>
          </a:p>
          <a:p>
            <a:pPr marL="307975" lvl="1" indent="-307975" algn="just" fontAlgn="ctr">
              <a:spcBef>
                <a:spcPts val="0"/>
              </a:spcBef>
              <a:spcAft>
                <a:spcPts val="300"/>
              </a:spcAft>
              <a:buFont typeface="Arial" panose="020B0604020202020204" pitchFamily="34" charset="0"/>
              <a:buChar char="•"/>
            </a:pPr>
            <a:r>
              <a:rPr lang="en-US" sz="1400" dirty="0" err="1">
                <a:solidFill>
                  <a:prstClr val="black"/>
                </a:solidFill>
                <a:latin typeface="Huawei Sans" panose="020C0503030203020204" pitchFamily="34" charset="0"/>
              </a:rPr>
              <a:t>git</a:t>
            </a:r>
            <a:r>
              <a:rPr lang="en-US" sz="1400" dirty="0">
                <a:solidFill>
                  <a:prstClr val="black"/>
                </a:solidFill>
                <a:latin typeface="Huawei Sans" panose="020C0503030203020204" pitchFamily="34" charset="0"/>
              </a:rPr>
              <a:t> switch </a:t>
            </a:r>
            <a:r>
              <a:rPr lang="en-US" sz="1400" i="1" dirty="0">
                <a:solidFill>
                  <a:prstClr val="black"/>
                </a:solidFill>
                <a:latin typeface="Huawei Sans" panose="020C0503030203020204" pitchFamily="34" charset="0"/>
              </a:rPr>
              <a:t>&lt;name&gt;</a:t>
            </a:r>
            <a:r>
              <a:rPr lang="en-US" sz="1400" dirty="0">
                <a:solidFill>
                  <a:prstClr val="black"/>
                </a:solidFill>
                <a:latin typeface="Huawei Sans" panose="020C0503030203020204" pitchFamily="34" charset="0"/>
              </a:rPr>
              <a:t>:</a:t>
            </a:r>
            <a:r>
              <a:rPr lang="en-US" sz="1400" i="1" dirty="0">
                <a:solidFill>
                  <a:prstClr val="black"/>
                </a:solidFill>
                <a:latin typeface="Huawei Sans" panose="020C0503030203020204" pitchFamily="34" charset="0"/>
              </a:rPr>
              <a:t> </a:t>
            </a:r>
            <a:r>
              <a:rPr lang="en-US" sz="1400" dirty="0">
                <a:solidFill>
                  <a:prstClr val="black"/>
                </a:solidFill>
                <a:latin typeface="Huawei Sans" panose="020C0503030203020204" pitchFamily="34" charset="0"/>
              </a:rPr>
              <a:t>switches to a branch.</a:t>
            </a:r>
          </a:p>
          <a:p>
            <a:pPr marL="307975" lvl="1" indent="-307975" algn="just" fontAlgn="ctr">
              <a:spcAft>
                <a:spcPts val="300"/>
              </a:spcAft>
              <a:buFont typeface="Arial" panose="020B0604020202020204" pitchFamily="34" charset="0"/>
              <a:buChar char="•"/>
            </a:pPr>
            <a:r>
              <a:rPr lang="en-US" altLang="zh-CN" sz="1400" dirty="0" err="1">
                <a:solidFill>
                  <a:prstClr val="black"/>
                </a:solidFill>
                <a:latin typeface="Huawei Sans" panose="020C0503030203020204" pitchFamily="34" charset="0"/>
              </a:rPr>
              <a:t>git</a:t>
            </a:r>
            <a:r>
              <a:rPr lang="en-US" altLang="zh-CN" sz="1400" dirty="0">
                <a:solidFill>
                  <a:prstClr val="black"/>
                </a:solidFill>
                <a:latin typeface="Huawei Sans" panose="020C0503030203020204" pitchFamily="34" charset="0"/>
              </a:rPr>
              <a:t> merge </a:t>
            </a:r>
            <a:r>
              <a:rPr lang="en-US" altLang="zh-CN" sz="1400" i="1" dirty="0">
                <a:solidFill>
                  <a:prstClr val="black"/>
                </a:solidFill>
                <a:latin typeface="Huawei Sans" panose="020C0503030203020204" pitchFamily="34" charset="0"/>
              </a:rPr>
              <a:t>&lt;name&gt;</a:t>
            </a:r>
            <a:r>
              <a:rPr lang="en-US" altLang="zh-CN" sz="1400" dirty="0">
                <a:solidFill>
                  <a:prstClr val="black"/>
                </a:solidFill>
                <a:latin typeface="Huawei Sans" panose="020C0503030203020204" pitchFamily="34" charset="0"/>
              </a:rPr>
              <a:t>: merges a branch into the branch you have checked out.</a:t>
            </a:r>
          </a:p>
        </p:txBody>
      </p:sp>
      <p:sp>
        <p:nvSpPr>
          <p:cNvPr id="37" name="流程图: 联系 36"/>
          <p:cNvSpPr/>
          <p:nvPr/>
        </p:nvSpPr>
        <p:spPr>
          <a:xfrm>
            <a:off x="3555144" y="3390305"/>
            <a:ext cx="274614" cy="266400"/>
          </a:xfrm>
          <a:prstGeom prst="flowChartConnector">
            <a:avLst/>
          </a:prstGeom>
          <a:solidFill>
            <a:srgbClr val="FF99CC"/>
          </a:solidFill>
          <a:ln w="22225">
            <a:solidFill>
              <a:schemeClr val="accent1">
                <a:lumMod val="50000"/>
              </a:schemeClr>
            </a:solidFill>
          </a:ln>
        </p:spPr>
        <p:txBody>
          <a:bodyPr wrap="square" rtlCol="0" anchor="ctr">
            <a:noAutofit/>
          </a:bodyPr>
          <a:lstStyle/>
          <a:p>
            <a:pPr marL="342900" indent="-342900" algn="ctr" fontAlgn="ctr">
              <a:buFont typeface="+mj-lt"/>
              <a:buAutoNum type="arabicPeriod"/>
            </a:pPr>
            <a:endParaRPr lang="en-US" altLang="zh-CN" sz="1800" dirty="0">
              <a:latin typeface="Huawei Sans" panose="020C0503030203020204" pitchFamily="34" charset="0"/>
              <a:ea typeface="+mn-ea"/>
              <a:cs typeface="Courier New" panose="02070309020205020404" pitchFamily="49" charset="0"/>
            </a:endParaRPr>
          </a:p>
        </p:txBody>
      </p:sp>
      <p:sp>
        <p:nvSpPr>
          <p:cNvPr id="31" name="文本框 30"/>
          <p:cNvSpPr txBox="1"/>
          <p:nvPr/>
        </p:nvSpPr>
        <p:spPr>
          <a:xfrm>
            <a:off x="1182758" y="2729545"/>
            <a:ext cx="1394634" cy="461665"/>
          </a:xfrm>
          <a:prstGeom prst="rect">
            <a:avLst/>
          </a:prstGeom>
          <a:noFill/>
        </p:spPr>
        <p:txBody>
          <a:bodyPr wrap="square" rtlCol="0">
            <a:spAutoFit/>
          </a:bodyPr>
          <a:lstStyle/>
          <a:p>
            <a:pPr algn="ctr" fontAlgn="ctr"/>
            <a:r>
              <a:rPr lang="en-US" sz="1200" dirty="0" err="1">
                <a:solidFill>
                  <a:prstClr val="black"/>
                </a:solidFill>
                <a:latin typeface="Huawei Sans" panose="020C0503030203020204" pitchFamily="34" charset="0"/>
              </a:rPr>
              <a:t>git</a:t>
            </a:r>
            <a:r>
              <a:rPr lang="en-US" sz="1200" dirty="0">
                <a:solidFill>
                  <a:prstClr val="black"/>
                </a:solidFill>
                <a:latin typeface="Huawei Sans" panose="020C0503030203020204" pitchFamily="34" charset="0"/>
              </a:rPr>
              <a:t> checkout</a:t>
            </a:r>
          </a:p>
          <a:p>
            <a:pPr algn="ctr" fontAlgn="ctr"/>
            <a:r>
              <a:rPr lang="en-US" sz="1200" dirty="0">
                <a:solidFill>
                  <a:prstClr val="black"/>
                </a:solidFill>
                <a:latin typeface="Huawei Sans" panose="020C0503030203020204" pitchFamily="34" charset="0"/>
              </a:rPr>
              <a:t>–b Hotfix</a:t>
            </a:r>
          </a:p>
        </p:txBody>
      </p:sp>
    </p:spTree>
    <p:extLst>
      <p:ext uri="{BB962C8B-B14F-4D97-AF65-F5344CB8AC3E}">
        <p14:creationId xmlns:p14="http://schemas.microsoft.com/office/powerpoint/2010/main" val="3889279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5"/>
                                        </p:tgtEl>
                                        <p:attrNameLst>
                                          <p:attrName>style.visibility</p:attrName>
                                        </p:attrNameLst>
                                      </p:cBhvr>
                                      <p:to>
                                        <p:strVal val="visible"/>
                                      </p:to>
                                    </p:set>
                                    <p:animEffect transition="in" filter="wipe(down)">
                                      <p:cBhvr>
                                        <p:cTn id="7" dur="1000"/>
                                        <p:tgtEl>
                                          <p:spTgt spid="115"/>
                                        </p:tgtEl>
                                      </p:cBhvr>
                                    </p:animEffect>
                                  </p:childTnLst>
                                </p:cTn>
                              </p:par>
                              <p:par>
                                <p:cTn id="8" presetID="22" presetClass="entr" presetSubtype="8" fill="hold" nodeType="withEffect">
                                  <p:stCondLst>
                                    <p:cond delay="0"/>
                                  </p:stCondLst>
                                  <p:childTnLst>
                                    <p:set>
                                      <p:cBhvr>
                                        <p:cTn id="9" dur="1" fill="hold">
                                          <p:stCondLst>
                                            <p:cond delay="0"/>
                                          </p:stCondLst>
                                        </p:cTn>
                                        <p:tgtEl>
                                          <p:spTgt spid="120"/>
                                        </p:tgtEl>
                                        <p:attrNameLst>
                                          <p:attrName>style.visibility</p:attrName>
                                        </p:attrNameLst>
                                      </p:cBhvr>
                                      <p:to>
                                        <p:strVal val="visible"/>
                                      </p:to>
                                    </p:set>
                                    <p:animEffect transition="in" filter="wipe(left)">
                                      <p:cBhvr>
                                        <p:cTn id="10" dur="1000"/>
                                        <p:tgtEl>
                                          <p:spTgt spid="120"/>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114"/>
                                        </p:tgtEl>
                                        <p:attrNameLst>
                                          <p:attrName>style.visibility</p:attrName>
                                        </p:attrNameLst>
                                      </p:cBhvr>
                                      <p:to>
                                        <p:strVal val="visible"/>
                                      </p:to>
                                    </p:set>
                                    <p:animEffect transition="in" filter="fade">
                                      <p:cBhvr>
                                        <p:cTn id="14" dur="1000"/>
                                        <p:tgtEl>
                                          <p:spTgt spid="114"/>
                                        </p:tgtEl>
                                      </p:cBhvr>
                                    </p:animEffect>
                                  </p:childTnLst>
                                </p:cTn>
                              </p:par>
                            </p:childTnLst>
                          </p:cTn>
                        </p:par>
                        <p:par>
                          <p:cTn id="15" fill="hold">
                            <p:stCondLst>
                              <p:cond delay="2000"/>
                            </p:stCondLst>
                            <p:childTnLst>
                              <p:par>
                                <p:cTn id="16" presetID="10" presetClass="entr" presetSubtype="0" fill="hold" nodeType="after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fade">
                                      <p:cBhvr>
                                        <p:cTn id="18" dur="1500"/>
                                        <p:tgtEl>
                                          <p:spTgt spid="3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1500"/>
                                        <p:tgtEl>
                                          <p:spTgt spid="34"/>
                                        </p:tgtEl>
                                      </p:cBhvr>
                                    </p:animEffect>
                                  </p:childTnLst>
                                </p:cTn>
                              </p:par>
                              <p:par>
                                <p:cTn id="22" presetID="10" presetClass="entr" presetSubtype="0" fill="hold" nodeType="with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fade">
                                      <p:cBhvr>
                                        <p:cTn id="24" dur="1500"/>
                                        <p:tgtEl>
                                          <p:spTgt spid="3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1500"/>
                                        <p:tgtEl>
                                          <p:spTgt spid="3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25"/>
                                        </p:tgtEl>
                                        <p:attrNameLst>
                                          <p:attrName>style.visibility</p:attrName>
                                        </p:attrNameLst>
                                      </p:cBhvr>
                                      <p:to>
                                        <p:strVal val="visible"/>
                                      </p:to>
                                    </p:set>
                                    <p:animEffect transition="in" filter="fade">
                                      <p:cBhvr>
                                        <p:cTn id="30" dur="1500"/>
                                        <p:tgtEl>
                                          <p:spTgt spid="125"/>
                                        </p:tgtEl>
                                      </p:cBhvr>
                                    </p:animEffect>
                                  </p:childTnLst>
                                </p:cTn>
                              </p:par>
                              <p:par>
                                <p:cTn id="31" presetID="10" presetClass="exit" presetSubtype="0" fill="hold" nodeType="withEffect">
                                  <p:stCondLst>
                                    <p:cond delay="0"/>
                                  </p:stCondLst>
                                  <p:childTnLst>
                                    <p:animEffect transition="out" filter="fade">
                                      <p:cBhvr>
                                        <p:cTn id="32" dur="500"/>
                                        <p:tgtEl>
                                          <p:spTgt spid="27"/>
                                        </p:tgtEl>
                                      </p:cBhvr>
                                    </p:animEffect>
                                    <p:set>
                                      <p:cBhvr>
                                        <p:cTn id="33" dur="1" fill="hold">
                                          <p:stCondLst>
                                            <p:cond delay="499"/>
                                          </p:stCondLst>
                                        </p:cTn>
                                        <p:tgtEl>
                                          <p:spTgt spid="27"/>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26"/>
                                        </p:tgtEl>
                                      </p:cBhvr>
                                    </p:animEffect>
                                    <p:set>
                                      <p:cBhvr>
                                        <p:cTn id="36" dur="1" fill="hold">
                                          <p:stCondLst>
                                            <p:cond delay="499"/>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animBg="1"/>
      <p:bldP spid="125" grpId="0"/>
      <p:bldP spid="34" grpId="0"/>
      <p:bldP spid="35" grpId="0"/>
      <p:bldP spid="2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流程图: 终止 21"/>
          <p:cNvSpPr/>
          <p:nvPr/>
        </p:nvSpPr>
        <p:spPr>
          <a:xfrm>
            <a:off x="712926" y="3364269"/>
            <a:ext cx="923084" cy="293712"/>
          </a:xfrm>
          <a:prstGeom prst="flowChartTerminator">
            <a:avLst/>
          </a:prstGeom>
          <a:solidFill>
            <a:srgbClr val="FF99CC"/>
          </a:solidFill>
          <a:ln>
            <a:solidFill>
              <a:schemeClr val="accent1">
                <a:lumMod val="25000"/>
              </a:schemeClr>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latin typeface="Huawei Sans" panose="020C0503030203020204" pitchFamily="34" charset="0"/>
              </a:rPr>
              <a:t>Hotfix</a:t>
            </a:r>
            <a:endParaRPr lang="en-US" altLang="zh-CN" sz="1200" dirty="0">
              <a:latin typeface="Huawei Sans" panose="020C0503030203020204" pitchFamily="34" charset="0"/>
              <a:cs typeface="Courier New" panose="02070309020205020404" pitchFamily="49" charset="0"/>
            </a:endParaRPr>
          </a:p>
        </p:txBody>
      </p:sp>
      <p:cxnSp>
        <p:nvCxnSpPr>
          <p:cNvPr id="23" name="直接连接符 22"/>
          <p:cNvCxnSpPr>
            <a:stCxn id="22" idx="3"/>
          </p:cNvCxnSpPr>
          <p:nvPr/>
        </p:nvCxnSpPr>
        <p:spPr bwMode="auto">
          <a:xfrm>
            <a:off x="1636010" y="3511126"/>
            <a:ext cx="4290228" cy="0"/>
          </a:xfrm>
          <a:prstGeom prst="line">
            <a:avLst/>
          </a:prstGeom>
          <a:solidFill>
            <a:schemeClr val="accent1"/>
          </a:solidFill>
          <a:ln w="9525" cap="flat" cmpd="sng" algn="ctr">
            <a:solidFill>
              <a:schemeClr val="tx1"/>
            </a:solidFill>
            <a:prstDash val="dash"/>
            <a:round/>
            <a:headEnd type="none" w="med" len="med"/>
            <a:tailEnd type="none" w="med" len="med"/>
          </a:ln>
          <a:effectLst/>
        </p:spPr>
      </p:cxnSp>
      <p:sp>
        <p:nvSpPr>
          <p:cNvPr id="3" name="标题 2"/>
          <p:cNvSpPr>
            <a:spLocks noGrp="1"/>
          </p:cNvSpPr>
          <p:nvPr>
            <p:ph type="title"/>
          </p:nvPr>
        </p:nvSpPr>
        <p:spPr/>
        <p:txBody>
          <a:bodyPr/>
          <a:lstStyle/>
          <a:p>
            <a:r>
              <a:rPr lang="en-US" dirty="0"/>
              <a:t>Deleting the Hotfix Branch</a:t>
            </a:r>
            <a:endParaRPr lang="en-US" altLang="zh-CN" dirty="0"/>
          </a:p>
        </p:txBody>
      </p:sp>
      <p:sp>
        <p:nvSpPr>
          <p:cNvPr id="7" name="流程图: 终止 6"/>
          <p:cNvSpPr/>
          <p:nvPr/>
        </p:nvSpPr>
        <p:spPr>
          <a:xfrm>
            <a:off x="716643" y="2161111"/>
            <a:ext cx="930254" cy="324841"/>
          </a:xfrm>
          <a:prstGeom prst="flowChartTerminator">
            <a:avLst/>
          </a:prstGeom>
          <a:solidFill>
            <a:srgbClr val="8BC9A0"/>
          </a:solidFill>
          <a:ln>
            <a:solidFill>
              <a:schemeClr val="accent1">
                <a:lumMod val="25000"/>
              </a:schemeClr>
            </a:solidFill>
          </a:ln>
        </p:spPr>
        <p:txBody>
          <a:bodyPr wrap="square" rtlCol="0" anchor="ctr">
            <a:noAutofit/>
          </a:bodyPr>
          <a:lstStyle/>
          <a:p>
            <a:pPr algn="ctr" fontAlgn="ctr"/>
            <a:r>
              <a:rPr lang="en-US" sz="1200" dirty="0">
                <a:latin typeface="Huawei Sans" panose="020C0503030203020204" pitchFamily="34" charset="0"/>
              </a:rPr>
              <a:t>Master</a:t>
            </a:r>
            <a:endParaRPr lang="en-US" altLang="zh-CN" sz="1200" dirty="0">
              <a:latin typeface="Huawei Sans" panose="020C0503030203020204" pitchFamily="34" charset="0"/>
              <a:cs typeface="Courier New" panose="02070309020205020404" pitchFamily="49" charset="0"/>
            </a:endParaRPr>
          </a:p>
        </p:txBody>
      </p:sp>
      <p:cxnSp>
        <p:nvCxnSpPr>
          <p:cNvPr id="18" name="直接连接符 17"/>
          <p:cNvCxnSpPr>
            <a:stCxn id="7" idx="3"/>
          </p:cNvCxnSpPr>
          <p:nvPr/>
        </p:nvCxnSpPr>
        <p:spPr bwMode="auto">
          <a:xfrm>
            <a:off x="1646897" y="2323531"/>
            <a:ext cx="4290227" cy="0"/>
          </a:xfrm>
          <a:prstGeom prst="line">
            <a:avLst/>
          </a:prstGeom>
          <a:solidFill>
            <a:schemeClr val="accent1"/>
          </a:solidFill>
          <a:ln w="9525" cap="flat" cmpd="sng" algn="ctr">
            <a:solidFill>
              <a:schemeClr val="tx1"/>
            </a:solidFill>
            <a:prstDash val="dash"/>
            <a:round/>
            <a:headEnd type="none" w="med" len="med"/>
            <a:tailEnd type="none" w="med" len="med"/>
          </a:ln>
          <a:effectLst/>
        </p:spPr>
      </p:cxnSp>
      <p:sp>
        <p:nvSpPr>
          <p:cNvPr id="25" name="流程图: 联系 24"/>
          <p:cNvSpPr/>
          <p:nvPr/>
        </p:nvSpPr>
        <p:spPr>
          <a:xfrm>
            <a:off x="2336707" y="2201193"/>
            <a:ext cx="274614" cy="266400"/>
          </a:xfrm>
          <a:prstGeom prst="flowChartConnector">
            <a:avLst/>
          </a:prstGeom>
          <a:solidFill>
            <a:srgbClr val="8BC9A0"/>
          </a:solidFill>
          <a:ln w="22225">
            <a:solidFill>
              <a:schemeClr val="accent1">
                <a:lumMod val="50000"/>
              </a:schemeClr>
            </a:solidFill>
          </a:ln>
        </p:spPr>
        <p:txBody>
          <a:bodyPr wrap="square" rtlCol="0" anchor="ctr">
            <a:noAutofit/>
          </a:bodyPr>
          <a:lstStyle/>
          <a:p>
            <a:pPr marL="342900" indent="-342900" algn="ctr" fontAlgn="ctr">
              <a:buFont typeface="+mj-lt"/>
              <a:buAutoNum type="arabicPeriod"/>
            </a:pPr>
            <a:endParaRPr lang="en-US" altLang="zh-CN" sz="1800" dirty="0">
              <a:latin typeface="Huawei Sans" panose="020C0503030203020204" pitchFamily="34" charset="0"/>
              <a:ea typeface="+mn-ea"/>
              <a:cs typeface="Courier New" panose="02070309020205020404" pitchFamily="49" charset="0"/>
            </a:endParaRPr>
          </a:p>
        </p:txBody>
      </p:sp>
      <p:sp>
        <p:nvSpPr>
          <p:cNvPr id="86" name="流程图: 联系 85"/>
          <p:cNvSpPr/>
          <p:nvPr/>
        </p:nvSpPr>
        <p:spPr>
          <a:xfrm>
            <a:off x="2640553" y="3392926"/>
            <a:ext cx="274614" cy="266400"/>
          </a:xfrm>
          <a:prstGeom prst="flowChartConnector">
            <a:avLst/>
          </a:prstGeom>
          <a:solidFill>
            <a:srgbClr val="FF99CC"/>
          </a:solidFill>
          <a:ln w="22225">
            <a:solidFill>
              <a:schemeClr val="accent1">
                <a:lumMod val="50000"/>
              </a:schemeClr>
            </a:solidFill>
          </a:ln>
        </p:spPr>
        <p:txBody>
          <a:bodyPr wrap="square" rtlCol="0" anchor="ctr">
            <a:noAutofit/>
          </a:bodyPr>
          <a:lstStyle/>
          <a:p>
            <a:pPr marL="342900" indent="-342900" algn="ctr" fontAlgn="ctr">
              <a:buFont typeface="+mj-lt"/>
              <a:buAutoNum type="arabicPeriod"/>
            </a:pPr>
            <a:endParaRPr lang="en-US" altLang="zh-CN" sz="1800" dirty="0">
              <a:latin typeface="Huawei Sans" panose="020C0503030203020204" pitchFamily="34" charset="0"/>
              <a:ea typeface="+mn-ea"/>
              <a:cs typeface="Courier New" panose="02070309020205020404" pitchFamily="49" charset="0"/>
            </a:endParaRPr>
          </a:p>
        </p:txBody>
      </p:sp>
      <p:cxnSp>
        <p:nvCxnSpPr>
          <p:cNvPr id="159" name="直接箭头连接符 158"/>
          <p:cNvCxnSpPr/>
          <p:nvPr/>
        </p:nvCxnSpPr>
        <p:spPr bwMode="auto">
          <a:xfrm>
            <a:off x="2495786" y="2493526"/>
            <a:ext cx="240684" cy="861965"/>
          </a:xfrm>
          <a:prstGeom prst="straightConnector1">
            <a:avLst/>
          </a:prstGeom>
          <a:solidFill>
            <a:schemeClr val="accent1"/>
          </a:solidFill>
          <a:ln w="28575" cap="flat" cmpd="sng" algn="ctr">
            <a:solidFill>
              <a:schemeClr val="accent3">
                <a:lumMod val="50000"/>
              </a:schemeClr>
            </a:solidFill>
            <a:prstDash val="solid"/>
            <a:round/>
            <a:headEnd type="none" w="med" len="med"/>
            <a:tailEnd type="triangle"/>
          </a:ln>
          <a:effectLst/>
        </p:spPr>
      </p:cxnSp>
      <p:sp>
        <p:nvSpPr>
          <p:cNvPr id="196" name="矩形 195"/>
          <p:cNvSpPr/>
          <p:nvPr/>
        </p:nvSpPr>
        <p:spPr>
          <a:xfrm>
            <a:off x="870087" y="1776335"/>
            <a:ext cx="768159" cy="338554"/>
          </a:xfrm>
          <a:prstGeom prst="rect">
            <a:avLst/>
          </a:prstGeom>
        </p:spPr>
        <p:txBody>
          <a:bodyPr wrap="none">
            <a:spAutoFit/>
          </a:bodyPr>
          <a:lstStyle/>
          <a:p>
            <a:pPr fontAlgn="ctr"/>
            <a:r>
              <a:rPr lang="en-US" sz="1600" dirty="0">
                <a:solidFill>
                  <a:schemeClr val="tx2">
                    <a:lumMod val="60000"/>
                    <a:lumOff val="40000"/>
                  </a:schemeClr>
                </a:solidFill>
                <a:latin typeface="Huawei Sans" panose="020C0503030203020204" pitchFamily="34" charset="0"/>
              </a:rPr>
              <a:t>Origin</a:t>
            </a:r>
            <a:endParaRPr lang="en-US" altLang="zh-CN" sz="1600" dirty="0">
              <a:latin typeface="Huawei Sans" panose="020C0503030203020204" pitchFamily="34" charset="0"/>
            </a:endParaRPr>
          </a:p>
        </p:txBody>
      </p:sp>
      <p:cxnSp>
        <p:nvCxnSpPr>
          <p:cNvPr id="109" name="直接箭头连接符 108"/>
          <p:cNvCxnSpPr/>
          <p:nvPr/>
        </p:nvCxnSpPr>
        <p:spPr bwMode="auto">
          <a:xfrm>
            <a:off x="2977208" y="3518641"/>
            <a:ext cx="520812" cy="0"/>
          </a:xfrm>
          <a:prstGeom prst="straightConnector1">
            <a:avLst/>
          </a:prstGeom>
          <a:solidFill>
            <a:schemeClr val="accent1"/>
          </a:solidFill>
          <a:ln w="28575" cap="flat" cmpd="sng" algn="ctr">
            <a:solidFill>
              <a:schemeClr val="accent3">
                <a:lumMod val="50000"/>
              </a:schemeClr>
            </a:solidFill>
            <a:prstDash val="solid"/>
            <a:round/>
            <a:headEnd type="none" w="med" len="med"/>
            <a:tailEnd type="triangle"/>
          </a:ln>
          <a:effectLst/>
        </p:spPr>
      </p:cxnSp>
      <p:sp>
        <p:nvSpPr>
          <p:cNvPr id="114" name="流程图: 联系 113"/>
          <p:cNvSpPr/>
          <p:nvPr/>
        </p:nvSpPr>
        <p:spPr>
          <a:xfrm>
            <a:off x="3890478" y="2201193"/>
            <a:ext cx="274614" cy="266400"/>
          </a:xfrm>
          <a:prstGeom prst="flowChartConnector">
            <a:avLst/>
          </a:prstGeom>
          <a:solidFill>
            <a:srgbClr val="8BC9A0"/>
          </a:solidFill>
          <a:ln w="22225">
            <a:solidFill>
              <a:schemeClr val="accent1">
                <a:lumMod val="50000"/>
              </a:schemeClr>
            </a:solidFill>
          </a:ln>
        </p:spPr>
        <p:txBody>
          <a:bodyPr wrap="square" rtlCol="0" anchor="ctr">
            <a:noAutofit/>
          </a:bodyPr>
          <a:lstStyle/>
          <a:p>
            <a:pPr marL="342900" indent="-342900" algn="ctr" fontAlgn="ctr">
              <a:buFont typeface="+mj-lt"/>
              <a:buAutoNum type="arabicPeriod"/>
            </a:pPr>
            <a:endParaRPr lang="en-US" altLang="zh-CN" sz="1800" dirty="0">
              <a:latin typeface="Huawei Sans" panose="020C0503030203020204" pitchFamily="34" charset="0"/>
              <a:ea typeface="+mn-ea"/>
              <a:cs typeface="Courier New" panose="02070309020205020404" pitchFamily="49" charset="0"/>
            </a:endParaRPr>
          </a:p>
        </p:txBody>
      </p:sp>
      <p:cxnSp>
        <p:nvCxnSpPr>
          <p:cNvPr id="115" name="直接箭头连接符 114"/>
          <p:cNvCxnSpPr/>
          <p:nvPr/>
        </p:nvCxnSpPr>
        <p:spPr bwMode="auto">
          <a:xfrm flipV="1">
            <a:off x="3726361" y="2479856"/>
            <a:ext cx="264599" cy="883256"/>
          </a:xfrm>
          <a:prstGeom prst="straightConnector1">
            <a:avLst/>
          </a:prstGeom>
          <a:solidFill>
            <a:schemeClr val="accent1"/>
          </a:solidFill>
          <a:ln w="28575" cap="flat" cmpd="sng" algn="ctr">
            <a:solidFill>
              <a:schemeClr val="accent3">
                <a:lumMod val="50000"/>
              </a:schemeClr>
            </a:solidFill>
            <a:prstDash val="solid"/>
            <a:round/>
            <a:headEnd type="none" w="med" len="med"/>
            <a:tailEnd type="triangle"/>
          </a:ln>
          <a:effectLst/>
        </p:spPr>
      </p:cxnSp>
      <p:cxnSp>
        <p:nvCxnSpPr>
          <p:cNvPr id="120" name="直接箭头连接符 119"/>
          <p:cNvCxnSpPr/>
          <p:nvPr/>
        </p:nvCxnSpPr>
        <p:spPr bwMode="auto">
          <a:xfrm>
            <a:off x="2679897" y="2329627"/>
            <a:ext cx="1118209" cy="0"/>
          </a:xfrm>
          <a:prstGeom prst="straightConnector1">
            <a:avLst/>
          </a:prstGeom>
          <a:solidFill>
            <a:schemeClr val="accent1"/>
          </a:solidFill>
          <a:ln w="28575" cap="flat" cmpd="sng" algn="ctr">
            <a:solidFill>
              <a:schemeClr val="accent3">
                <a:lumMod val="50000"/>
              </a:schemeClr>
            </a:solidFill>
            <a:prstDash val="solid"/>
            <a:round/>
            <a:headEnd type="none" w="med" len="med"/>
            <a:tailEnd type="triangle"/>
          </a:ln>
          <a:effectLst/>
        </p:spPr>
      </p:cxnSp>
      <p:sp>
        <p:nvSpPr>
          <p:cNvPr id="125" name="矩形 124"/>
          <p:cNvSpPr/>
          <p:nvPr/>
        </p:nvSpPr>
        <p:spPr>
          <a:xfrm>
            <a:off x="4214351" y="1631560"/>
            <a:ext cx="1729793" cy="461665"/>
          </a:xfrm>
          <a:prstGeom prst="rect">
            <a:avLst/>
          </a:prstGeom>
          <a:noFill/>
        </p:spPr>
        <p:txBody>
          <a:bodyPr wrap="square" rtlCol="0">
            <a:spAutoFit/>
          </a:bodyPr>
          <a:lstStyle/>
          <a:p>
            <a:pPr fontAlgn="ctr"/>
            <a:r>
              <a:rPr lang="en-US" sz="1200" dirty="0" err="1">
                <a:solidFill>
                  <a:prstClr val="black"/>
                </a:solidFill>
                <a:latin typeface="Huawei Sans" panose="020C0503030203020204" pitchFamily="34" charset="0"/>
              </a:rPr>
              <a:t>git</a:t>
            </a:r>
            <a:r>
              <a:rPr lang="en-US" sz="1200" dirty="0">
                <a:solidFill>
                  <a:prstClr val="black"/>
                </a:solidFill>
                <a:latin typeface="Huawei Sans" panose="020C0503030203020204" pitchFamily="34" charset="0"/>
              </a:rPr>
              <a:t> switch Master</a:t>
            </a:r>
          </a:p>
          <a:p>
            <a:pPr fontAlgn="ctr"/>
            <a:r>
              <a:rPr lang="en-US" sz="1200" dirty="0" err="1">
                <a:solidFill>
                  <a:prstClr val="black"/>
                </a:solidFill>
                <a:latin typeface="Huawei Sans" panose="020C0503030203020204" pitchFamily="34" charset="0"/>
              </a:rPr>
              <a:t>git</a:t>
            </a:r>
            <a:r>
              <a:rPr lang="en-US" sz="1200" dirty="0">
                <a:solidFill>
                  <a:prstClr val="black"/>
                </a:solidFill>
                <a:latin typeface="Huawei Sans" panose="020C0503030203020204" pitchFamily="34" charset="0"/>
              </a:rPr>
              <a:t> merge Hotfix </a:t>
            </a:r>
          </a:p>
        </p:txBody>
      </p:sp>
      <p:cxnSp>
        <p:nvCxnSpPr>
          <p:cNvPr id="32" name="直接箭头连接符 31"/>
          <p:cNvCxnSpPr/>
          <p:nvPr/>
        </p:nvCxnSpPr>
        <p:spPr bwMode="auto">
          <a:xfrm>
            <a:off x="3429671" y="1467279"/>
            <a:ext cx="272367" cy="191157"/>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33" name="直接箭头连接符 32"/>
          <p:cNvCxnSpPr/>
          <p:nvPr/>
        </p:nvCxnSpPr>
        <p:spPr bwMode="auto">
          <a:xfrm>
            <a:off x="3873035" y="1856839"/>
            <a:ext cx="112768" cy="29272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4" name="直接箭头连接符 23"/>
          <p:cNvCxnSpPr/>
          <p:nvPr/>
        </p:nvCxnSpPr>
        <p:spPr bwMode="auto">
          <a:xfrm rot="-900000" flipV="1">
            <a:off x="3535178" y="3701585"/>
            <a:ext cx="155153" cy="230177"/>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26" name="文本框 25"/>
          <p:cNvSpPr txBox="1"/>
          <p:nvPr/>
        </p:nvSpPr>
        <p:spPr bwMode="auto">
          <a:xfrm>
            <a:off x="3241364" y="3935322"/>
            <a:ext cx="713951"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Hotfix</a:t>
            </a:r>
            <a:endParaRPr lang="en-US" altLang="zh-CN" sz="1200" dirty="0">
              <a:latin typeface="Huawei Sans" panose="020C0503030203020204" pitchFamily="34" charset="0"/>
            </a:endParaRPr>
          </a:p>
        </p:txBody>
      </p:sp>
      <p:sp>
        <p:nvSpPr>
          <p:cNvPr id="2" name="矩形 1"/>
          <p:cNvSpPr/>
          <p:nvPr/>
        </p:nvSpPr>
        <p:spPr>
          <a:xfrm>
            <a:off x="4214351" y="2011064"/>
            <a:ext cx="1571264" cy="276999"/>
          </a:xfrm>
          <a:prstGeom prst="rect">
            <a:avLst/>
          </a:prstGeom>
        </p:spPr>
        <p:txBody>
          <a:bodyPr wrap="none">
            <a:spAutoFit/>
          </a:bodyPr>
          <a:lstStyle/>
          <a:p>
            <a:pPr fontAlgn="ctr"/>
            <a:r>
              <a:rPr lang="en-US" sz="1200" dirty="0" err="1">
                <a:solidFill>
                  <a:prstClr val="black"/>
                </a:solidFill>
                <a:latin typeface="Huawei Sans" panose="020C0503030203020204" pitchFamily="34" charset="0"/>
              </a:rPr>
              <a:t>git</a:t>
            </a:r>
            <a:r>
              <a:rPr lang="en-US" sz="1200" dirty="0">
                <a:solidFill>
                  <a:prstClr val="black"/>
                </a:solidFill>
                <a:latin typeface="Huawei Sans" panose="020C0503030203020204" pitchFamily="34" charset="0"/>
              </a:rPr>
              <a:t> branch -d Hotfix</a:t>
            </a:r>
            <a:endParaRPr lang="en-US" altLang="zh-CN" sz="1200" dirty="0">
              <a:solidFill>
                <a:prstClr val="black"/>
              </a:solidFill>
              <a:latin typeface="Huawei Sans" panose="020C0503030203020204" pitchFamily="34" charset="0"/>
            </a:endParaRPr>
          </a:p>
        </p:txBody>
      </p:sp>
      <p:sp>
        <p:nvSpPr>
          <p:cNvPr id="29" name="矩形 28"/>
          <p:cNvSpPr/>
          <p:nvPr/>
        </p:nvSpPr>
        <p:spPr>
          <a:xfrm>
            <a:off x="6099474" y="1233752"/>
            <a:ext cx="5726179" cy="5189113"/>
          </a:xfrm>
          <a:prstGeom prst="rect">
            <a:avLst/>
          </a:prstGeom>
        </p:spPr>
        <p:txBody>
          <a:bodyPr wrap="square">
            <a:spAutoFit/>
          </a:bodyPr>
          <a:lstStyle/>
          <a:p>
            <a:pPr marL="307975" indent="-307975" fontAlgn="ctr">
              <a:lnSpc>
                <a:spcPct val="130000"/>
              </a:lnSpc>
              <a:spcBef>
                <a:spcPts val="600"/>
              </a:spcBef>
              <a:spcAft>
                <a:spcPts val="600"/>
              </a:spcAft>
              <a:buFont typeface="Arial" panose="020B0604020202020204" pitchFamily="34" charset="0"/>
              <a:buChar char="•"/>
            </a:pPr>
            <a:r>
              <a:rPr lang="en-US" altLang="zh-CN" sz="1400" dirty="0">
                <a:latin typeface="Huawei Sans" panose="020C0503030203020204" pitchFamily="34" charset="0"/>
              </a:rPr>
              <a:t>A branch in </a:t>
            </a:r>
            <a:r>
              <a:rPr lang="en-US" altLang="zh-CN" sz="1400" dirty="0" err="1">
                <a:latin typeface="Huawei Sans" panose="020C0503030203020204" pitchFamily="34" charset="0"/>
              </a:rPr>
              <a:t>Git</a:t>
            </a:r>
            <a:r>
              <a:rPr lang="en-US" altLang="zh-CN" sz="1400" dirty="0">
                <a:latin typeface="Huawei Sans" panose="020C0503030203020204" pitchFamily="34" charset="0"/>
              </a:rPr>
              <a:t> is simply a pointer. The master branch has a master pointer that points to the last commit you made. Other branches also have their own pointers. The HEAD points to the branch that you are currently on.</a:t>
            </a:r>
            <a:endParaRPr lang="en-US" altLang="zh-CN" sz="1400" dirty="0">
              <a:solidFill>
                <a:prstClr val="black"/>
              </a:solidFill>
              <a:latin typeface="Huawei Sans" panose="020C0503030203020204" pitchFamily="34" charset="0"/>
            </a:endParaRPr>
          </a:p>
          <a:p>
            <a:pPr marL="307975" indent="-307975" fontAlgn="ctr">
              <a:lnSpc>
                <a:spcPct val="130000"/>
              </a:lnSpc>
              <a:spcBef>
                <a:spcPts val="600"/>
              </a:spcBef>
              <a:spcAft>
                <a:spcPts val="600"/>
              </a:spcAft>
              <a:buFont typeface="Arial" panose="020B0604020202020204" pitchFamily="34" charset="0"/>
              <a:buChar char="•"/>
            </a:pPr>
            <a:r>
              <a:rPr lang="en-US" sz="1400" dirty="0">
                <a:latin typeface="Huawei Sans" panose="020C0503030203020204" pitchFamily="34" charset="0"/>
              </a:rPr>
              <a:t>Branch creation: Create branches that are separated from the master branch (which is the mainstream branch), enabling you to start an independent development line. Branches are not physically copied. The files with changes in branches are saved only when they are committed.</a:t>
            </a:r>
            <a:endParaRPr lang="en-US" altLang="zh-CN" sz="1400" dirty="0">
              <a:solidFill>
                <a:prstClr val="black"/>
              </a:solidFill>
              <a:latin typeface="Huawei Sans" panose="020C0503030203020204" pitchFamily="34" charset="0"/>
            </a:endParaRPr>
          </a:p>
          <a:p>
            <a:pPr marL="307975" indent="-307975" fontAlgn="ctr">
              <a:lnSpc>
                <a:spcPct val="130000"/>
              </a:lnSpc>
              <a:spcBef>
                <a:spcPts val="60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rPr>
              <a:t>Branch switching: You can switch to different branches in the same repository under the same working directory by modifying the HEAD. When you switch branches, </a:t>
            </a:r>
            <a:r>
              <a:rPr lang="en-US" sz="1400" dirty="0" err="1">
                <a:solidFill>
                  <a:prstClr val="black"/>
                </a:solidFill>
                <a:latin typeface="Huawei Sans" panose="020C0503030203020204" pitchFamily="34" charset="0"/>
              </a:rPr>
              <a:t>Git</a:t>
            </a:r>
            <a:r>
              <a:rPr lang="en-US" sz="1400" dirty="0">
                <a:solidFill>
                  <a:prstClr val="black"/>
                </a:solidFill>
                <a:latin typeface="Huawei Sans" panose="020C0503030203020204" pitchFamily="34" charset="0"/>
              </a:rPr>
              <a:t> replaces the content of your working directory with the last committed snapshot of the destination branch.</a:t>
            </a:r>
          </a:p>
          <a:p>
            <a:pPr marL="307975" indent="-307975" fontAlgn="ctr">
              <a:lnSpc>
                <a:spcPct val="130000"/>
              </a:lnSpc>
              <a:spcBef>
                <a:spcPts val="600"/>
              </a:spcBef>
              <a:spcAft>
                <a:spcPts val="600"/>
              </a:spcAft>
              <a:buFont typeface="Arial" panose="020B0604020202020204" pitchFamily="34" charset="0"/>
              <a:buChar char="•"/>
            </a:pPr>
            <a:r>
              <a:rPr lang="en-US" altLang="zh-CN" sz="1400" dirty="0">
                <a:solidFill>
                  <a:prstClr val="black"/>
                </a:solidFill>
                <a:latin typeface="Huawei Sans" panose="020C0503030203020204" pitchFamily="34" charset="0"/>
              </a:rPr>
              <a:t>Branch merging: Merge the updates in one branch to another.</a:t>
            </a:r>
          </a:p>
          <a:p>
            <a:pPr marL="307975" indent="-307975" fontAlgn="ctr">
              <a:lnSpc>
                <a:spcPct val="130000"/>
              </a:lnSpc>
              <a:spcBef>
                <a:spcPts val="600"/>
              </a:spcBef>
              <a:spcAft>
                <a:spcPts val="600"/>
              </a:spcAft>
              <a:buFont typeface="Arial" panose="020B0604020202020204" pitchFamily="34" charset="0"/>
              <a:buChar char="•"/>
            </a:pPr>
            <a:r>
              <a:rPr lang="en-US" altLang="zh-CN" sz="1400" dirty="0">
                <a:solidFill>
                  <a:prstClr val="black"/>
                </a:solidFill>
                <a:latin typeface="Huawei Sans" panose="020C0503030203020204" pitchFamily="34" charset="0"/>
              </a:rPr>
              <a:t>Branch deletion: Delete the pointer of a branch.</a:t>
            </a:r>
          </a:p>
        </p:txBody>
      </p:sp>
      <p:sp>
        <p:nvSpPr>
          <p:cNvPr id="36" name="圆角矩形 35"/>
          <p:cNvSpPr/>
          <p:nvPr/>
        </p:nvSpPr>
        <p:spPr>
          <a:xfrm>
            <a:off x="637540" y="4357410"/>
            <a:ext cx="5387340" cy="2119834"/>
          </a:xfrm>
          <a:prstGeom prst="roundRect">
            <a:avLst>
              <a:gd name="adj" fmla="val 0"/>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nchorCtr="0"/>
          <a:lstStyle/>
          <a:p>
            <a:pPr marL="0" lvl="1" algn="just" fontAlgn="ctr">
              <a:spcAft>
                <a:spcPts val="300"/>
              </a:spcAft>
            </a:pPr>
            <a:r>
              <a:rPr lang="en-US" sz="1400" dirty="0">
                <a:solidFill>
                  <a:prstClr val="black"/>
                </a:solidFill>
                <a:latin typeface="Huawei Sans" panose="020C0503030203020204" pitchFamily="34" charset="0"/>
              </a:rPr>
              <a:t>Related commands:</a:t>
            </a:r>
            <a:endParaRPr lang="en-US" altLang="zh-CN" sz="1400" dirty="0">
              <a:solidFill>
                <a:prstClr val="black"/>
              </a:solidFill>
              <a:latin typeface="Huawei Sans" panose="020C0503030203020204" pitchFamily="34" charset="0"/>
            </a:endParaRPr>
          </a:p>
          <a:p>
            <a:pPr marL="307975" lvl="1" indent="-307975" algn="just" fontAlgn="ctr">
              <a:spcAft>
                <a:spcPts val="300"/>
              </a:spcAft>
              <a:buFont typeface="Arial" panose="020B0604020202020204" pitchFamily="34" charset="0"/>
              <a:buChar char="•"/>
            </a:pPr>
            <a:r>
              <a:rPr lang="en-US" sz="1400" dirty="0" err="1">
                <a:solidFill>
                  <a:prstClr val="black"/>
                </a:solidFill>
                <a:latin typeface="Huawei Sans" panose="020C0503030203020204" pitchFamily="34" charset="0"/>
              </a:rPr>
              <a:t>git</a:t>
            </a:r>
            <a:r>
              <a:rPr lang="en-US" sz="1400" dirty="0">
                <a:solidFill>
                  <a:prstClr val="black"/>
                </a:solidFill>
                <a:latin typeface="Huawei Sans" panose="020C0503030203020204" pitchFamily="34" charset="0"/>
              </a:rPr>
              <a:t> checkout -b </a:t>
            </a:r>
            <a:r>
              <a:rPr lang="en-US" sz="1400" i="1" dirty="0">
                <a:solidFill>
                  <a:prstClr val="black"/>
                </a:solidFill>
                <a:latin typeface="Huawei Sans" panose="020C0503030203020204" pitchFamily="34" charset="0"/>
              </a:rPr>
              <a:t>&lt;name&gt;</a:t>
            </a:r>
            <a:r>
              <a:rPr lang="en-US" sz="1400" dirty="0">
                <a:solidFill>
                  <a:prstClr val="black"/>
                </a:solidFill>
                <a:latin typeface="Huawei Sans" panose="020C0503030203020204" pitchFamily="34" charset="0"/>
              </a:rPr>
              <a:t>: creates a branch and switch to it.</a:t>
            </a:r>
          </a:p>
          <a:p>
            <a:pPr marL="307975" lvl="1" indent="-307975" algn="just" fontAlgn="ctr">
              <a:spcBef>
                <a:spcPts val="0"/>
              </a:spcBef>
              <a:spcAft>
                <a:spcPts val="300"/>
              </a:spcAft>
              <a:buFont typeface="Arial" panose="020B0604020202020204" pitchFamily="34" charset="0"/>
              <a:buChar char="•"/>
            </a:pPr>
            <a:r>
              <a:rPr lang="en-US" sz="1400" dirty="0" err="1">
                <a:solidFill>
                  <a:prstClr val="black"/>
                </a:solidFill>
                <a:latin typeface="Huawei Sans" panose="020C0503030203020204" pitchFamily="34" charset="0"/>
              </a:rPr>
              <a:t>git</a:t>
            </a:r>
            <a:r>
              <a:rPr lang="en-US" sz="1400" dirty="0">
                <a:solidFill>
                  <a:prstClr val="black"/>
                </a:solidFill>
                <a:latin typeface="Huawei Sans" panose="020C0503030203020204" pitchFamily="34" charset="0"/>
              </a:rPr>
              <a:t> branch </a:t>
            </a:r>
            <a:r>
              <a:rPr lang="en-US" sz="1400" i="1" dirty="0">
                <a:solidFill>
                  <a:prstClr val="black"/>
                </a:solidFill>
                <a:latin typeface="Huawei Sans" panose="020C0503030203020204" pitchFamily="34" charset="0"/>
              </a:rPr>
              <a:t>&lt;name&gt;</a:t>
            </a:r>
            <a:r>
              <a:rPr lang="en-US" sz="1400" dirty="0">
                <a:solidFill>
                  <a:prstClr val="black"/>
                </a:solidFill>
                <a:latin typeface="Huawei Sans" panose="020C0503030203020204" pitchFamily="34" charset="0"/>
              </a:rPr>
              <a:t>: creates a branch.</a:t>
            </a:r>
          </a:p>
          <a:p>
            <a:pPr marL="307975" lvl="1" indent="-307975" algn="just" fontAlgn="ctr">
              <a:spcBef>
                <a:spcPts val="0"/>
              </a:spcBef>
              <a:spcAft>
                <a:spcPts val="300"/>
              </a:spcAft>
              <a:buFont typeface="Arial" panose="020B0604020202020204" pitchFamily="34" charset="0"/>
              <a:buChar char="•"/>
            </a:pPr>
            <a:r>
              <a:rPr lang="en-US" sz="1400" dirty="0" err="1">
                <a:solidFill>
                  <a:prstClr val="black"/>
                </a:solidFill>
                <a:latin typeface="Huawei Sans" panose="020C0503030203020204" pitchFamily="34" charset="0"/>
              </a:rPr>
              <a:t>git</a:t>
            </a:r>
            <a:r>
              <a:rPr lang="en-US" sz="1400" dirty="0">
                <a:solidFill>
                  <a:prstClr val="black"/>
                </a:solidFill>
                <a:latin typeface="Huawei Sans" panose="020C0503030203020204" pitchFamily="34" charset="0"/>
              </a:rPr>
              <a:t> switch </a:t>
            </a:r>
            <a:r>
              <a:rPr lang="en-US" sz="1400" i="1" dirty="0">
                <a:solidFill>
                  <a:prstClr val="black"/>
                </a:solidFill>
                <a:latin typeface="Huawei Sans" panose="020C0503030203020204" pitchFamily="34" charset="0"/>
              </a:rPr>
              <a:t>&lt;name&gt;</a:t>
            </a:r>
            <a:r>
              <a:rPr lang="en-US" sz="1400" dirty="0">
                <a:solidFill>
                  <a:prstClr val="black"/>
                </a:solidFill>
                <a:latin typeface="Huawei Sans" panose="020C0503030203020204" pitchFamily="34" charset="0"/>
              </a:rPr>
              <a:t>:</a:t>
            </a:r>
            <a:r>
              <a:rPr lang="en-US" sz="1400" i="1" dirty="0">
                <a:solidFill>
                  <a:prstClr val="black"/>
                </a:solidFill>
                <a:latin typeface="Huawei Sans" panose="020C0503030203020204" pitchFamily="34" charset="0"/>
              </a:rPr>
              <a:t> </a:t>
            </a:r>
            <a:r>
              <a:rPr lang="en-US" sz="1400" dirty="0">
                <a:solidFill>
                  <a:prstClr val="black"/>
                </a:solidFill>
                <a:latin typeface="Huawei Sans" panose="020C0503030203020204" pitchFamily="34" charset="0"/>
              </a:rPr>
              <a:t>switches to a branch.</a:t>
            </a:r>
          </a:p>
          <a:p>
            <a:pPr marL="307975" lvl="1" indent="-307975" algn="just" fontAlgn="ctr">
              <a:spcAft>
                <a:spcPts val="300"/>
              </a:spcAft>
              <a:buFont typeface="Arial" panose="020B0604020202020204" pitchFamily="34" charset="0"/>
              <a:buChar char="•"/>
            </a:pPr>
            <a:r>
              <a:rPr lang="en-US" altLang="zh-CN" sz="1400" dirty="0" err="1">
                <a:solidFill>
                  <a:prstClr val="black"/>
                </a:solidFill>
                <a:latin typeface="Huawei Sans" panose="020C0503030203020204" pitchFamily="34" charset="0"/>
              </a:rPr>
              <a:t>git</a:t>
            </a:r>
            <a:r>
              <a:rPr lang="en-US" altLang="zh-CN" sz="1400" dirty="0">
                <a:solidFill>
                  <a:prstClr val="black"/>
                </a:solidFill>
                <a:latin typeface="Huawei Sans" panose="020C0503030203020204" pitchFamily="34" charset="0"/>
              </a:rPr>
              <a:t> merge </a:t>
            </a:r>
            <a:r>
              <a:rPr lang="en-US" altLang="zh-CN" sz="1400" i="1" dirty="0">
                <a:solidFill>
                  <a:prstClr val="black"/>
                </a:solidFill>
                <a:latin typeface="Huawei Sans" panose="020C0503030203020204" pitchFamily="34" charset="0"/>
              </a:rPr>
              <a:t>&lt;name&gt;</a:t>
            </a:r>
            <a:r>
              <a:rPr lang="en-US" altLang="zh-CN" sz="1400" dirty="0">
                <a:solidFill>
                  <a:prstClr val="black"/>
                </a:solidFill>
                <a:latin typeface="Huawei Sans" panose="020C0503030203020204" pitchFamily="34" charset="0"/>
              </a:rPr>
              <a:t>: merges a branch into the branch you have checked out.</a:t>
            </a:r>
          </a:p>
          <a:p>
            <a:pPr marL="307975" lvl="1" indent="-307975" algn="just" fontAlgn="ctr">
              <a:spcAft>
                <a:spcPts val="300"/>
              </a:spcAft>
              <a:buFont typeface="Arial" panose="020B0604020202020204" pitchFamily="34" charset="0"/>
              <a:buChar char="•"/>
            </a:pPr>
            <a:r>
              <a:rPr lang="en-US" altLang="zh-CN" sz="1400" dirty="0" err="1">
                <a:solidFill>
                  <a:prstClr val="black"/>
                </a:solidFill>
                <a:latin typeface="Huawei Sans" panose="020C0503030203020204" pitchFamily="34" charset="0"/>
              </a:rPr>
              <a:t>git</a:t>
            </a:r>
            <a:r>
              <a:rPr lang="en-US" altLang="zh-CN" sz="1400" dirty="0">
                <a:solidFill>
                  <a:prstClr val="black"/>
                </a:solidFill>
                <a:latin typeface="Huawei Sans" panose="020C0503030203020204" pitchFamily="34" charset="0"/>
              </a:rPr>
              <a:t> branch -d </a:t>
            </a:r>
            <a:r>
              <a:rPr lang="en-US" altLang="zh-CN" sz="1400" i="1" dirty="0">
                <a:solidFill>
                  <a:prstClr val="black"/>
                </a:solidFill>
                <a:latin typeface="Huawei Sans" panose="020C0503030203020204" pitchFamily="34" charset="0"/>
              </a:rPr>
              <a:t>&lt;name&gt;</a:t>
            </a:r>
            <a:r>
              <a:rPr lang="en-US" altLang="zh-CN" sz="1400" dirty="0">
                <a:solidFill>
                  <a:prstClr val="black"/>
                </a:solidFill>
                <a:latin typeface="Huawei Sans" panose="020C0503030203020204" pitchFamily="34" charset="0"/>
              </a:rPr>
              <a:t>: deletes a branch.</a:t>
            </a:r>
            <a:endParaRPr lang="en-US" altLang="zh-CN" sz="1400" dirty="0">
              <a:solidFill>
                <a:prstClr val="black"/>
              </a:solidFill>
              <a:latin typeface="Huawei Sans" panose="020C0503030203020204" pitchFamily="34" charset="0"/>
              <a:ea typeface="华文仿宋" panose="02010600040101010101" pitchFamily="2" charset="-122"/>
            </a:endParaRPr>
          </a:p>
          <a:p>
            <a:pPr marL="635000" lvl="1" indent="-177800" algn="just" fontAlgn="ctr">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华文仿宋" panose="02010600040101010101" pitchFamily="2" charset="-122"/>
            </a:endParaRPr>
          </a:p>
        </p:txBody>
      </p:sp>
      <p:sp>
        <p:nvSpPr>
          <p:cNvPr id="28" name="文本框 27"/>
          <p:cNvSpPr txBox="1"/>
          <p:nvPr/>
        </p:nvSpPr>
        <p:spPr>
          <a:xfrm>
            <a:off x="1184399" y="2729545"/>
            <a:ext cx="1393200" cy="461665"/>
          </a:xfrm>
          <a:prstGeom prst="rect">
            <a:avLst/>
          </a:prstGeom>
          <a:noFill/>
        </p:spPr>
        <p:txBody>
          <a:bodyPr wrap="square" rtlCol="0">
            <a:spAutoFit/>
          </a:bodyPr>
          <a:lstStyle/>
          <a:p>
            <a:pPr algn="ctr" fontAlgn="ctr"/>
            <a:r>
              <a:rPr lang="en-US" sz="1200" dirty="0" err="1">
                <a:solidFill>
                  <a:prstClr val="black"/>
                </a:solidFill>
                <a:latin typeface="Huawei Sans" panose="020C0503030203020204" pitchFamily="34" charset="0"/>
              </a:rPr>
              <a:t>git</a:t>
            </a:r>
            <a:r>
              <a:rPr lang="en-US" sz="1200" dirty="0">
                <a:solidFill>
                  <a:prstClr val="black"/>
                </a:solidFill>
                <a:latin typeface="Huawei Sans" panose="020C0503030203020204" pitchFamily="34" charset="0"/>
              </a:rPr>
              <a:t> checkout</a:t>
            </a:r>
          </a:p>
          <a:p>
            <a:pPr algn="ctr" fontAlgn="ctr"/>
            <a:r>
              <a:rPr lang="en-US" sz="1200" dirty="0">
                <a:solidFill>
                  <a:prstClr val="black"/>
                </a:solidFill>
                <a:latin typeface="Huawei Sans" panose="020C0503030203020204" pitchFamily="34" charset="0"/>
              </a:rPr>
              <a:t>–b Hotfix</a:t>
            </a:r>
          </a:p>
        </p:txBody>
      </p:sp>
      <p:sp>
        <p:nvSpPr>
          <p:cNvPr id="30" name="流程图: 联系 29"/>
          <p:cNvSpPr/>
          <p:nvPr/>
        </p:nvSpPr>
        <p:spPr>
          <a:xfrm>
            <a:off x="3555144" y="3390305"/>
            <a:ext cx="274614" cy="266400"/>
          </a:xfrm>
          <a:prstGeom prst="flowChartConnector">
            <a:avLst/>
          </a:prstGeom>
          <a:solidFill>
            <a:srgbClr val="FF99CC"/>
          </a:solidFill>
          <a:ln w="22225">
            <a:solidFill>
              <a:schemeClr val="accent1">
                <a:lumMod val="50000"/>
              </a:schemeClr>
            </a:solidFill>
          </a:ln>
        </p:spPr>
        <p:txBody>
          <a:bodyPr wrap="square" rtlCol="0" anchor="ctr">
            <a:noAutofit/>
          </a:bodyPr>
          <a:lstStyle/>
          <a:p>
            <a:pPr marL="342900" indent="-342900" algn="ctr" fontAlgn="ctr">
              <a:buFont typeface="+mj-lt"/>
              <a:buAutoNum type="arabicPeriod"/>
            </a:pPr>
            <a:endParaRPr lang="en-US" altLang="zh-CN" sz="1800" dirty="0">
              <a:latin typeface="Huawei Sans" panose="020C0503030203020204" pitchFamily="34" charset="0"/>
              <a:ea typeface="+mn-ea"/>
              <a:cs typeface="Courier New" panose="02070309020205020404" pitchFamily="49" charset="0"/>
            </a:endParaRPr>
          </a:p>
        </p:txBody>
      </p:sp>
      <p:sp>
        <p:nvSpPr>
          <p:cNvPr id="27" name="文本框 26"/>
          <p:cNvSpPr txBox="1"/>
          <p:nvPr/>
        </p:nvSpPr>
        <p:spPr bwMode="auto">
          <a:xfrm>
            <a:off x="3559603" y="1623866"/>
            <a:ext cx="713951"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Master</a:t>
            </a:r>
            <a:endParaRPr lang="en-US" altLang="zh-CN" sz="1200" dirty="0">
              <a:latin typeface="Huawei Sans" panose="020C0503030203020204" pitchFamily="34" charset="0"/>
            </a:endParaRPr>
          </a:p>
        </p:txBody>
      </p:sp>
      <p:sp>
        <p:nvSpPr>
          <p:cNvPr id="31" name="文本框 30"/>
          <p:cNvSpPr txBox="1"/>
          <p:nvPr/>
        </p:nvSpPr>
        <p:spPr bwMode="auto">
          <a:xfrm>
            <a:off x="2858155" y="1317289"/>
            <a:ext cx="628945"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HEAD</a:t>
            </a:r>
            <a:endParaRPr lang="en-US" altLang="zh-CN" sz="1200" dirty="0">
              <a:latin typeface="Huawei Sans" panose="020C0503030203020204" pitchFamily="34" charset="0"/>
            </a:endParaRPr>
          </a:p>
        </p:txBody>
      </p:sp>
    </p:spTree>
    <p:extLst>
      <p:ext uri="{BB962C8B-B14F-4D97-AF65-F5344CB8AC3E}">
        <p14:creationId xmlns:p14="http://schemas.microsoft.com/office/powerpoint/2010/main" val="2033324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xit" presetSubtype="0" fill="hold" nodeType="afterEffect">
                                  <p:stCondLst>
                                    <p:cond delay="0"/>
                                  </p:stCondLst>
                                  <p:childTnLst>
                                    <p:animEffect transition="out" filter="fade">
                                      <p:cBhvr>
                                        <p:cTn id="10" dur="500"/>
                                        <p:tgtEl>
                                          <p:spTgt spid="23"/>
                                        </p:tgtEl>
                                      </p:cBhvr>
                                    </p:animEffect>
                                    <p:set>
                                      <p:cBhvr>
                                        <p:cTn id="11" dur="1" fill="hold">
                                          <p:stCondLst>
                                            <p:cond delay="499"/>
                                          </p:stCondLst>
                                        </p:cTn>
                                        <p:tgtEl>
                                          <p:spTgt spid="23"/>
                                        </p:tgtEl>
                                        <p:attrNameLst>
                                          <p:attrName>style.visibility</p:attrName>
                                        </p:attrNameLst>
                                      </p:cBhvr>
                                      <p:to>
                                        <p:strVal val="hidden"/>
                                      </p:to>
                                    </p:set>
                                  </p:childTnLst>
                                </p:cTn>
                              </p:par>
                              <p:par>
                                <p:cTn id="12" presetID="10" presetClass="exit" presetSubtype="0" fill="hold" nodeType="withEffect">
                                  <p:stCondLst>
                                    <p:cond delay="0"/>
                                  </p:stCondLst>
                                  <p:childTnLst>
                                    <p:animEffect transition="out" filter="fade">
                                      <p:cBhvr>
                                        <p:cTn id="13" dur="500"/>
                                        <p:tgtEl>
                                          <p:spTgt spid="24"/>
                                        </p:tgtEl>
                                      </p:cBhvr>
                                    </p:animEffect>
                                    <p:set>
                                      <p:cBhvr>
                                        <p:cTn id="14" dur="1" fill="hold">
                                          <p:stCondLst>
                                            <p:cond delay="499"/>
                                          </p:stCondLst>
                                        </p:cTn>
                                        <p:tgtEl>
                                          <p:spTgt spid="24"/>
                                        </p:tgtEl>
                                        <p:attrNameLst>
                                          <p:attrName>style.visibility</p:attrName>
                                        </p:attrNameLst>
                                      </p:cBhvr>
                                      <p:to>
                                        <p:strVal val="hidden"/>
                                      </p:to>
                                    </p:set>
                                  </p:childTnLst>
                                </p:cTn>
                              </p:par>
                              <p:par>
                                <p:cTn id="15" presetID="10" presetClass="exit" presetSubtype="0" fill="hold" grpId="0" nodeType="withEffect">
                                  <p:stCondLst>
                                    <p:cond delay="0"/>
                                  </p:stCondLst>
                                  <p:childTnLst>
                                    <p:animEffect transition="out" filter="fade">
                                      <p:cBhvr>
                                        <p:cTn id="16" dur="500"/>
                                        <p:tgtEl>
                                          <p:spTgt spid="26"/>
                                        </p:tgtEl>
                                      </p:cBhvr>
                                    </p:animEffect>
                                    <p:set>
                                      <p:cBhvr>
                                        <p:cTn id="17" dur="1" fill="hold">
                                          <p:stCondLst>
                                            <p:cond delay="499"/>
                                          </p:stCondLst>
                                        </p:cTn>
                                        <p:tgtEl>
                                          <p:spTgt spid="26"/>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22"/>
                                        </p:tgtEl>
                                      </p:cBhvr>
                                    </p:animEffect>
                                    <p:set>
                                      <p:cBhvr>
                                        <p:cTn id="20"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6" grpId="0"/>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pPr fontAlgn="ctr"/>
            <a:r>
              <a:rPr lang="en-US" altLang="zh-CN" dirty="0">
                <a:solidFill>
                  <a:schemeClr val="bg1">
                    <a:lumMod val="50000"/>
                  </a:schemeClr>
                </a:solidFill>
                <a:latin typeface="Huawei Sans" panose="020C0503030203020204" pitchFamily="34" charset="0"/>
              </a:rPr>
              <a:t>Version Control Overview</a:t>
            </a:r>
          </a:p>
          <a:p>
            <a:pPr fontAlgn="ctr"/>
            <a:r>
              <a:rPr lang="en-US" altLang="zh-CN" dirty="0" err="1">
                <a:solidFill>
                  <a:schemeClr val="bg1">
                    <a:lumMod val="50000"/>
                  </a:schemeClr>
                </a:solidFill>
                <a:latin typeface="Huawei Sans" panose="020C0503030203020204" pitchFamily="34" charset="0"/>
              </a:rPr>
              <a:t>Git</a:t>
            </a:r>
            <a:r>
              <a:rPr lang="en-US" altLang="zh-CN" dirty="0">
                <a:solidFill>
                  <a:schemeClr val="bg1">
                    <a:lumMod val="50000"/>
                  </a:schemeClr>
                </a:solidFill>
                <a:latin typeface="Huawei Sans" panose="020C0503030203020204" pitchFamily="34" charset="0"/>
              </a:rPr>
              <a:t> Basic Concepts</a:t>
            </a:r>
            <a:endParaRPr lang="en-US" altLang="zh-CN" dirty="0">
              <a:solidFill>
                <a:schemeClr val="bg1">
                  <a:lumMod val="50000"/>
                </a:schemeClr>
              </a:solidFill>
              <a:latin typeface="Huawei Sans" panose="020C0503030203020204" pitchFamily="34" charset="0"/>
              <a:sym typeface="Huawei Sans" panose="020C0503030203020204" pitchFamily="34" charset="0"/>
            </a:endParaRPr>
          </a:p>
          <a:p>
            <a:pPr fontAlgn="ctr"/>
            <a:r>
              <a:rPr lang="en-US" altLang="zh-CN" b="1" dirty="0">
                <a:latin typeface="Huawei Sans" panose="020C0503030203020204" pitchFamily="34" charset="0"/>
              </a:rPr>
              <a:t>Basic </a:t>
            </a:r>
            <a:r>
              <a:rPr lang="en-US" altLang="zh-CN" b="1" dirty="0" err="1">
                <a:latin typeface="Huawei Sans" panose="020C0503030203020204" pitchFamily="34" charset="0"/>
              </a:rPr>
              <a:t>Git</a:t>
            </a:r>
            <a:r>
              <a:rPr lang="en-US" altLang="zh-CN" b="1" dirty="0">
                <a:latin typeface="Huawei Sans" panose="020C0503030203020204" pitchFamily="34" charset="0"/>
              </a:rPr>
              <a:t> Operations: Clone, Pull, Push, and Merge</a:t>
            </a:r>
          </a:p>
          <a:p>
            <a:pPr fontAlgn="ctr"/>
            <a:r>
              <a:rPr lang="en-US" altLang="zh-CN" dirty="0">
                <a:solidFill>
                  <a:schemeClr val="bg1">
                    <a:lumMod val="50000"/>
                  </a:schemeClr>
                </a:solidFill>
                <a:latin typeface="Huawei Sans" panose="020C0503030203020204" pitchFamily="34" charset="0"/>
              </a:rPr>
              <a:t>HUAWEI CLOUD-based Code Hosting</a:t>
            </a:r>
          </a:p>
          <a:p>
            <a:pPr fontAlgn="ctr"/>
            <a:endParaRPr lang="en-US"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340909756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t>Introduction to </a:t>
            </a:r>
            <a:r>
              <a:rPr lang="en-US" dirty="0" err="1"/>
              <a:t>Git</a:t>
            </a:r>
            <a:r>
              <a:rPr lang="en-US" dirty="0"/>
              <a:t> Clients</a:t>
            </a:r>
          </a:p>
        </p:txBody>
      </p:sp>
      <p:sp>
        <p:nvSpPr>
          <p:cNvPr id="14" name="文本框 13">
            <a:extLst>
              <a:ext uri="{FF2B5EF4-FFF2-40B4-BE49-F238E27FC236}">
                <a16:creationId xmlns="" xmlns:a16="http://schemas.microsoft.com/office/drawing/2014/main" id="{9287FB4D-B972-4902-97FB-1B75BD65D60E}"/>
              </a:ext>
            </a:extLst>
          </p:cNvPr>
          <p:cNvSpPr txBox="1"/>
          <p:nvPr/>
        </p:nvSpPr>
        <p:spPr>
          <a:xfrm>
            <a:off x="6266562" y="2874067"/>
            <a:ext cx="2077337" cy="452432"/>
          </a:xfrm>
          <a:prstGeom prst="rect">
            <a:avLst/>
          </a:prstGeom>
          <a:noFill/>
        </p:spPr>
        <p:txBody>
          <a:bodyPr wrap="square" rtlCol="0">
            <a:spAutoFit/>
          </a:bodyPr>
          <a:lstStyle>
            <a:defPPr>
              <a:defRPr lang="en-US"/>
            </a:defPPr>
            <a:lvl1pPr marL="285750" indent="-285750">
              <a:lnSpc>
                <a:spcPct val="130000"/>
              </a:lnSpc>
              <a:buFont typeface="Arial" panose="020B0604020202020204" pitchFamily="34" charset="0"/>
              <a:buChar cha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marL="0" indent="0" fontAlgn="ctr">
              <a:buNone/>
            </a:pPr>
            <a:r>
              <a:rPr lang="en-US" dirty="0" err="1">
                <a:solidFill>
                  <a:srgbClr val="0070C0"/>
                </a:solidFill>
                <a:latin typeface="Huawei Sans" panose="020C0503030203020204" pitchFamily="34" charset="0"/>
              </a:rPr>
              <a:t>Git</a:t>
            </a:r>
            <a:r>
              <a:rPr lang="en-US" dirty="0">
                <a:solidFill>
                  <a:srgbClr val="0070C0"/>
                </a:solidFill>
                <a:latin typeface="Huawei Sans" panose="020C0503030203020204" pitchFamily="34" charset="0"/>
              </a:rPr>
              <a:t> installation:</a:t>
            </a:r>
            <a:endParaRPr lang="en-US" altLang="zh-CN" dirty="0">
              <a:solidFill>
                <a:srgbClr val="0070C0"/>
              </a:solidFill>
              <a:latin typeface="Huawei Sans" panose="020C0503030203020204" pitchFamily="34" charset="0"/>
            </a:endParaRPr>
          </a:p>
        </p:txBody>
      </p:sp>
      <p:sp>
        <p:nvSpPr>
          <p:cNvPr id="5" name="文本框 4"/>
          <p:cNvSpPr txBox="1"/>
          <p:nvPr/>
        </p:nvSpPr>
        <p:spPr>
          <a:xfrm>
            <a:off x="446086" y="1238618"/>
            <a:ext cx="11299827" cy="1985159"/>
          </a:xfrm>
          <a:prstGeom prst="rect">
            <a:avLst/>
          </a:prstGeom>
          <a:noFill/>
        </p:spPr>
        <p:txBody>
          <a:bodyPr wrap="square" rtlCol="0">
            <a:spAutoFit/>
          </a:bodyPr>
          <a:lstStyle/>
          <a:p>
            <a:pPr marL="285750" indent="-285750" fontAlgn="ctr">
              <a:lnSpc>
                <a:spcPct val="150000"/>
              </a:lnSpc>
              <a:buFont typeface="Arial" panose="020B0604020202020204" pitchFamily="34" charset="0"/>
              <a:buChar char="•"/>
            </a:pPr>
            <a:r>
              <a:rPr lang="en-US" sz="1600" dirty="0" err="1">
                <a:latin typeface="Huawei Sans" panose="020C0503030203020204" pitchFamily="34" charset="0"/>
              </a:rPr>
              <a:t>Git</a:t>
            </a:r>
            <a:r>
              <a:rPr lang="en-US" sz="1600" dirty="0">
                <a:latin typeface="Huawei Sans" panose="020C0503030203020204" pitchFamily="34" charset="0"/>
              </a:rPr>
              <a:t> comes with clients based on the command line interface (CLI) and graphical user interface (GUI). The </a:t>
            </a:r>
            <a:r>
              <a:rPr lang="en-US" sz="1600" dirty="0" err="1">
                <a:latin typeface="Huawei Sans" panose="020C0503030203020204" pitchFamily="34" charset="0"/>
              </a:rPr>
              <a:t>Git</a:t>
            </a:r>
            <a:r>
              <a:rPr lang="en-US" sz="1600" dirty="0">
                <a:latin typeface="Huawei Sans" panose="020C0503030203020204" pitchFamily="34" charset="0"/>
              </a:rPr>
              <a:t> software provides a CLI by default.</a:t>
            </a:r>
            <a:endParaRPr lang="en-US" altLang="zh-CN" sz="1600" dirty="0">
              <a:latin typeface="Huawei Sans" panose="020C0503030203020204" pitchFamily="34" charset="0"/>
            </a:endParaRPr>
          </a:p>
          <a:p>
            <a:pPr marL="285750" indent="-285750" fontAlgn="ctr">
              <a:lnSpc>
                <a:spcPct val="150000"/>
              </a:lnSpc>
              <a:buFont typeface="Arial" panose="020B0604020202020204" pitchFamily="34" charset="0"/>
              <a:buChar char="•"/>
            </a:pPr>
            <a:r>
              <a:rPr lang="en-US" sz="1600" dirty="0">
                <a:latin typeface="Huawei Sans" panose="020C0503030203020204" pitchFamily="34" charset="0"/>
              </a:rPr>
              <a:t>Multiple GUI-based </a:t>
            </a:r>
            <a:r>
              <a:rPr lang="en-US" sz="1600" dirty="0" err="1">
                <a:latin typeface="Huawei Sans" panose="020C0503030203020204" pitchFamily="34" charset="0"/>
              </a:rPr>
              <a:t>Git</a:t>
            </a:r>
            <a:r>
              <a:rPr lang="en-US" sz="1600" dirty="0">
                <a:latin typeface="Huawei Sans" panose="020C0503030203020204" pitchFamily="34" charset="0"/>
              </a:rPr>
              <a:t> clients are available, such as </a:t>
            </a:r>
            <a:r>
              <a:rPr lang="en-US" sz="1600" dirty="0" err="1">
                <a:latin typeface="Huawei Sans" panose="020C0503030203020204" pitchFamily="34" charset="0"/>
              </a:rPr>
              <a:t>TortoiseGit</a:t>
            </a:r>
            <a:r>
              <a:rPr lang="en-US" sz="1600" dirty="0">
                <a:latin typeface="Huawei Sans" panose="020C0503030203020204" pitchFamily="34" charset="0"/>
              </a:rPr>
              <a:t>, </a:t>
            </a:r>
            <a:r>
              <a:rPr lang="en-US" sz="1600" dirty="0" err="1">
                <a:latin typeface="Huawei Sans" panose="020C0503030203020204" pitchFamily="34" charset="0"/>
              </a:rPr>
              <a:t>SourceTree</a:t>
            </a:r>
            <a:r>
              <a:rPr lang="en-US" sz="1600" dirty="0">
                <a:latin typeface="Huawei Sans" panose="020C0503030203020204" pitchFamily="34" charset="0"/>
              </a:rPr>
              <a:t>, </a:t>
            </a:r>
            <a:r>
              <a:rPr lang="en-US" sz="1600" dirty="0" err="1">
                <a:latin typeface="Huawei Sans" panose="020C0503030203020204" pitchFamily="34" charset="0"/>
              </a:rPr>
              <a:t>SmartGit</a:t>
            </a:r>
            <a:r>
              <a:rPr lang="en-US" sz="1600" dirty="0">
                <a:latin typeface="Huawei Sans" panose="020C0503030203020204" pitchFamily="34" charset="0"/>
              </a:rPr>
              <a:t>, and </a:t>
            </a:r>
            <a:r>
              <a:rPr lang="en-US" sz="1600" dirty="0" err="1" smtClean="0">
                <a:latin typeface="Huawei Sans" panose="020C0503030203020204" pitchFamily="34" charset="0"/>
              </a:rPr>
              <a:t>Git</a:t>
            </a:r>
            <a:r>
              <a:rPr lang="en-US" altLang="zh-CN" sz="1600" dirty="0" err="1" smtClean="0">
                <a:latin typeface="Huawei Sans" panose="020C0503030203020204" pitchFamily="34" charset="0"/>
              </a:rPr>
              <a:t>Eye</a:t>
            </a:r>
            <a:r>
              <a:rPr lang="en-US" sz="1600" dirty="0" smtClean="0">
                <a:latin typeface="Huawei Sans" panose="020C0503030203020204" pitchFamily="34" charset="0"/>
              </a:rPr>
              <a:t>. </a:t>
            </a:r>
            <a:r>
              <a:rPr lang="en-US" sz="1600" dirty="0" err="1">
                <a:latin typeface="Huawei Sans" panose="020C0503030203020204" pitchFamily="34" charset="0"/>
              </a:rPr>
              <a:t>TortoiseGit</a:t>
            </a:r>
            <a:r>
              <a:rPr lang="en-US" sz="1600" dirty="0">
                <a:latin typeface="Huawei Sans" panose="020C0503030203020204" pitchFamily="34" charset="0"/>
              </a:rPr>
              <a:t> is used here as an example.</a:t>
            </a:r>
            <a:endParaRPr lang="en-US" altLang="zh-CN" sz="1600" dirty="0">
              <a:latin typeface="Huawei Sans" panose="020C0503030203020204" pitchFamily="34" charset="0"/>
            </a:endParaRPr>
          </a:p>
          <a:p>
            <a:pPr marL="285750" indent="-285750" fontAlgn="ctr">
              <a:lnSpc>
                <a:spcPct val="150000"/>
              </a:lnSpc>
              <a:buFont typeface="Arial" panose="020B0604020202020204" pitchFamily="34" charset="0"/>
              <a:buChar char="•"/>
            </a:pPr>
            <a:endParaRPr lang="en-US" altLang="zh-CN" sz="1600" dirty="0">
              <a:latin typeface="Huawei Sans" panose="020C0503030203020204" pitchFamily="34" charset="0"/>
            </a:endParaRPr>
          </a:p>
        </p:txBody>
      </p:sp>
      <p:grpSp>
        <p:nvGrpSpPr>
          <p:cNvPr id="10" name="组合 9"/>
          <p:cNvGrpSpPr/>
          <p:nvPr/>
        </p:nvGrpSpPr>
        <p:grpSpPr>
          <a:xfrm>
            <a:off x="950190" y="2834487"/>
            <a:ext cx="1733547" cy="1553568"/>
            <a:chOff x="2545773" y="3522518"/>
            <a:chExt cx="1806283" cy="1636694"/>
          </a:xfrm>
        </p:grpSpPr>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1262" t="11871" b="19102"/>
            <a:stretch/>
          </p:blipFill>
          <p:spPr>
            <a:xfrm>
              <a:off x="2545773" y="3522518"/>
              <a:ext cx="1806283" cy="1350818"/>
            </a:xfrm>
            <a:prstGeom prst="rect">
              <a:avLst/>
            </a:prstGeom>
          </p:spPr>
        </p:pic>
        <p:sp>
          <p:nvSpPr>
            <p:cNvPr id="7" name="文本框 6"/>
            <p:cNvSpPr txBox="1"/>
            <p:nvPr/>
          </p:nvSpPr>
          <p:spPr>
            <a:xfrm>
              <a:off x="2545773" y="4802543"/>
              <a:ext cx="1806283" cy="356669"/>
            </a:xfrm>
            <a:prstGeom prst="rect">
              <a:avLst/>
            </a:prstGeom>
            <a:solidFill>
              <a:srgbClr val="99DFF9"/>
            </a:solidFill>
          </p:spPr>
          <p:txBody>
            <a:bodyPr wrap="square" rtlCol="0">
              <a:spAutoFit/>
            </a:bodyPr>
            <a:lstStyle>
              <a:defPPr>
                <a:defRPr lang="en-US"/>
              </a:defPPr>
              <a:lvl1pPr algn="ctr">
                <a:defRPr sz="1600"/>
              </a:lvl1pPr>
            </a:lstStyle>
            <a:p>
              <a:r>
                <a:rPr lang="en-US" dirty="0" err="1"/>
                <a:t>TortoiseGit</a:t>
              </a:r>
              <a:endParaRPr lang="en-US" altLang="zh-CN" dirty="0"/>
            </a:p>
          </p:txBody>
        </p:sp>
      </p:grpSp>
      <p:grpSp>
        <p:nvGrpSpPr>
          <p:cNvPr id="13" name="组合 12"/>
          <p:cNvGrpSpPr/>
          <p:nvPr/>
        </p:nvGrpSpPr>
        <p:grpSpPr>
          <a:xfrm>
            <a:off x="3296442" y="2832716"/>
            <a:ext cx="1696576" cy="1542555"/>
            <a:chOff x="3433593" y="3254757"/>
            <a:chExt cx="1806283" cy="1639955"/>
          </a:xfrm>
        </p:grpSpPr>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96722" y="3254757"/>
              <a:ext cx="1280025" cy="1280025"/>
            </a:xfrm>
            <a:prstGeom prst="rect">
              <a:avLst/>
            </a:prstGeom>
            <a:solidFill>
              <a:srgbClr val="99DFF9"/>
            </a:solidFill>
          </p:spPr>
        </p:pic>
        <p:sp>
          <p:nvSpPr>
            <p:cNvPr id="25" name="文本框 24"/>
            <p:cNvSpPr txBox="1"/>
            <p:nvPr/>
          </p:nvSpPr>
          <p:spPr>
            <a:xfrm>
              <a:off x="3433593" y="4534781"/>
              <a:ext cx="1806283" cy="359931"/>
            </a:xfrm>
            <a:prstGeom prst="rect">
              <a:avLst/>
            </a:prstGeom>
            <a:solidFill>
              <a:srgbClr val="99DFF9"/>
            </a:solidFill>
          </p:spPr>
          <p:txBody>
            <a:bodyPr wrap="square" rtlCol="0">
              <a:spAutoFit/>
            </a:bodyPr>
            <a:lstStyle>
              <a:defPPr>
                <a:defRPr lang="en-US"/>
              </a:defPPr>
              <a:lvl1pPr algn="ctr">
                <a:defRPr sz="1600"/>
              </a:lvl1pPr>
            </a:lstStyle>
            <a:p>
              <a:r>
                <a:rPr lang="en-US" dirty="0" err="1"/>
                <a:t>SourceTree</a:t>
              </a:r>
              <a:endParaRPr lang="en-US" altLang="zh-CN" dirty="0"/>
            </a:p>
          </p:txBody>
        </p:sp>
      </p:grpSp>
      <p:grpSp>
        <p:nvGrpSpPr>
          <p:cNvPr id="20" name="组合 19"/>
          <p:cNvGrpSpPr/>
          <p:nvPr/>
        </p:nvGrpSpPr>
        <p:grpSpPr>
          <a:xfrm>
            <a:off x="939956" y="4471036"/>
            <a:ext cx="1733547" cy="1591204"/>
            <a:chOff x="924790" y="4722848"/>
            <a:chExt cx="1733547" cy="1591204"/>
          </a:xfrm>
        </p:grpSpPr>
        <p:pic>
          <p:nvPicPr>
            <p:cNvPr id="15" name="图片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58790" y="4722848"/>
              <a:ext cx="1265547" cy="1265547"/>
            </a:xfrm>
            <a:prstGeom prst="rect">
              <a:avLst/>
            </a:prstGeom>
          </p:spPr>
        </p:pic>
        <p:sp>
          <p:nvSpPr>
            <p:cNvPr id="28" name="文本框 27"/>
            <p:cNvSpPr txBox="1"/>
            <p:nvPr/>
          </p:nvSpPr>
          <p:spPr>
            <a:xfrm>
              <a:off x="924790" y="5975498"/>
              <a:ext cx="1733547" cy="338554"/>
            </a:xfrm>
            <a:prstGeom prst="rect">
              <a:avLst/>
            </a:prstGeom>
            <a:solidFill>
              <a:srgbClr val="99DFF9"/>
            </a:solidFill>
          </p:spPr>
          <p:txBody>
            <a:bodyPr wrap="square" rtlCol="0">
              <a:spAutoFit/>
            </a:bodyPr>
            <a:lstStyle>
              <a:defPPr>
                <a:defRPr lang="en-US"/>
              </a:defPPr>
              <a:lvl1pPr algn="ctr">
                <a:defRPr sz="1600"/>
              </a:lvl1pPr>
            </a:lstStyle>
            <a:p>
              <a:r>
                <a:rPr lang="en-US" dirty="0" err="1"/>
                <a:t>SmartGit</a:t>
              </a:r>
              <a:endParaRPr lang="en-US" altLang="zh-CN" dirty="0"/>
            </a:p>
          </p:txBody>
        </p:sp>
      </p:grpSp>
      <p:sp>
        <p:nvSpPr>
          <p:cNvPr id="4" name="Rectangle 2"/>
          <p:cNvSpPr>
            <a:spLocks noChangeArrowheads="1"/>
          </p:cNvSpPr>
          <p:nvPr/>
        </p:nvSpPr>
        <p:spPr bwMode="auto">
          <a:xfrm flipV="1">
            <a:off x="9703744" y="1431886"/>
            <a:ext cx="289614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fontAlgn="ctr"/>
            <a:endParaRPr lang="en-US" altLang="zh-CN" dirty="0">
              <a:latin typeface="Huawei Sans" panose="020C0503030203020204" pitchFamily="34" charset="0"/>
            </a:endParaRPr>
          </a:p>
        </p:txBody>
      </p:sp>
      <p:grpSp>
        <p:nvGrpSpPr>
          <p:cNvPr id="8" name="组合 7"/>
          <p:cNvGrpSpPr/>
          <p:nvPr/>
        </p:nvGrpSpPr>
        <p:grpSpPr>
          <a:xfrm>
            <a:off x="3296442" y="4691985"/>
            <a:ext cx="1696576" cy="1432257"/>
            <a:chOff x="3271042" y="4862945"/>
            <a:chExt cx="1696576" cy="1432257"/>
          </a:xfrm>
        </p:grpSpPr>
        <p:pic>
          <p:nvPicPr>
            <p:cNvPr id="6145" name="Picture 1" descr="cid:3600FA0D@3995867C.947EB65E"/>
            <p:cNvPicPr>
              <a:picLocks noChangeAspect="1" noChangeArrowheads="1"/>
            </p:cNvPicPr>
            <p:nvPr/>
          </p:nvPicPr>
          <p:blipFill>
            <a:blip r:embed="rId6" r:link="rId7" cstate="print">
              <a:extLst>
                <a:ext uri="{28A0092B-C50C-407E-A947-70E740481C1C}">
                  <a14:useLocalDpi xmlns:a14="http://schemas.microsoft.com/office/drawing/2010/main" val="0"/>
                </a:ext>
              </a:extLst>
            </a:blip>
            <a:srcRect/>
            <a:stretch>
              <a:fillRect/>
            </a:stretch>
          </p:blipFill>
          <p:spPr bwMode="auto">
            <a:xfrm>
              <a:off x="3609243" y="4862945"/>
              <a:ext cx="1020174" cy="1020174"/>
            </a:xfrm>
            <a:prstGeom prst="rect">
              <a:avLst/>
            </a:prstGeom>
            <a:noFill/>
            <a:extLst>
              <a:ext uri="{909E8E84-426E-40DD-AFC4-6F175D3DCCD1}">
                <a14:hiddenFill xmlns:a14="http://schemas.microsoft.com/office/drawing/2010/main">
                  <a:solidFill>
                    <a:srgbClr val="FFFFFF"/>
                  </a:solidFill>
                </a14:hiddenFill>
              </a:ext>
            </a:extLst>
          </p:spPr>
        </p:pic>
        <p:sp>
          <p:nvSpPr>
            <p:cNvPr id="17" name="文本框 16"/>
            <p:cNvSpPr txBox="1"/>
            <p:nvPr/>
          </p:nvSpPr>
          <p:spPr>
            <a:xfrm>
              <a:off x="3271042" y="5956648"/>
              <a:ext cx="1696576" cy="338554"/>
            </a:xfrm>
            <a:prstGeom prst="rect">
              <a:avLst/>
            </a:prstGeom>
            <a:solidFill>
              <a:srgbClr val="99DFF9"/>
            </a:solidFill>
          </p:spPr>
          <p:txBody>
            <a:bodyPr wrap="square" rtlCol="0">
              <a:spAutoFit/>
            </a:bodyPr>
            <a:lstStyle>
              <a:defPPr>
                <a:defRPr lang="en-US"/>
              </a:defPPr>
              <a:lvl1pPr algn="ctr">
                <a:defRPr sz="1600"/>
              </a:lvl1pPr>
            </a:lstStyle>
            <a:p>
              <a:r>
                <a:rPr lang="en-US" dirty="0" err="1"/>
                <a:t>GitEye</a:t>
              </a:r>
              <a:endParaRPr lang="en-US" altLang="zh-CN" dirty="0"/>
            </a:p>
          </p:txBody>
        </p:sp>
      </p:grpSp>
      <p:sp>
        <p:nvSpPr>
          <p:cNvPr id="2" name="文本框 1"/>
          <p:cNvSpPr txBox="1"/>
          <p:nvPr/>
        </p:nvSpPr>
        <p:spPr>
          <a:xfrm>
            <a:off x="7354215" y="3619980"/>
            <a:ext cx="3513810" cy="340519"/>
          </a:xfrm>
          <a:prstGeom prst="roundRect">
            <a:avLst/>
          </a:prstGeom>
          <a:solidFill>
            <a:srgbClr val="99DFF9"/>
          </a:solidFill>
        </p:spPr>
        <p:txBody>
          <a:bodyPr wrap="square" rtlCol="0">
            <a:spAutoFit/>
          </a:bodyPr>
          <a:lstStyle>
            <a:defPPr>
              <a:defRPr lang="en-US"/>
            </a:defPPr>
            <a:lvl1pPr algn="ctr">
              <a:defRPr sz="1600"/>
            </a:lvl1pPr>
          </a:lstStyle>
          <a:p>
            <a:r>
              <a:rPr lang="en-US" sz="1400" dirty="0"/>
              <a:t>Download and install the </a:t>
            </a:r>
            <a:r>
              <a:rPr lang="en-US" sz="1400" dirty="0" err="1"/>
              <a:t>Git</a:t>
            </a:r>
            <a:r>
              <a:rPr lang="en-US" sz="1400" dirty="0"/>
              <a:t> software.</a:t>
            </a:r>
            <a:endParaRPr lang="en-US" altLang="zh-CN" sz="1400" dirty="0"/>
          </a:p>
        </p:txBody>
      </p:sp>
      <p:sp>
        <p:nvSpPr>
          <p:cNvPr id="9" name="圆角矩形 8"/>
          <p:cNvSpPr/>
          <p:nvPr/>
        </p:nvSpPr>
        <p:spPr>
          <a:xfrm>
            <a:off x="7354216" y="4471036"/>
            <a:ext cx="3513810" cy="340519"/>
          </a:xfrm>
          <a:prstGeom prst="roundRect">
            <a:avLst/>
          </a:prstGeom>
          <a:solidFill>
            <a:srgbClr val="99DFF9"/>
          </a:solidFill>
        </p:spPr>
        <p:txBody>
          <a:bodyPr wrap="square" rtlCol="0">
            <a:spAutoFit/>
          </a:bodyPr>
          <a:lstStyle/>
          <a:p>
            <a:pPr algn="ctr"/>
            <a:r>
              <a:rPr lang="en-US" sz="1400" dirty="0"/>
              <a:t>Download and install </a:t>
            </a:r>
            <a:r>
              <a:rPr lang="en-US" sz="1400" dirty="0" err="1"/>
              <a:t>TortoiseGit</a:t>
            </a:r>
            <a:r>
              <a:rPr lang="en-US" sz="1400" dirty="0"/>
              <a:t>.</a:t>
            </a:r>
            <a:endParaRPr lang="en-US" altLang="zh-CN" sz="1400" dirty="0"/>
          </a:p>
        </p:txBody>
      </p:sp>
      <p:sp>
        <p:nvSpPr>
          <p:cNvPr id="21" name="圆角矩形 20"/>
          <p:cNvSpPr/>
          <p:nvPr/>
        </p:nvSpPr>
        <p:spPr>
          <a:xfrm>
            <a:off x="7354216" y="5110048"/>
            <a:ext cx="3513810" cy="578882"/>
          </a:xfrm>
          <a:prstGeom prst="roundRect">
            <a:avLst/>
          </a:prstGeom>
          <a:solidFill>
            <a:srgbClr val="99DFF9"/>
          </a:solidFill>
        </p:spPr>
        <p:txBody>
          <a:bodyPr wrap="square" rtlCol="0">
            <a:spAutoFit/>
          </a:bodyPr>
          <a:lstStyle/>
          <a:p>
            <a:pPr algn="ctr"/>
            <a:r>
              <a:rPr lang="en-US" sz="1400" dirty="0"/>
              <a:t>(Optional) Download and install the</a:t>
            </a:r>
            <a:endParaRPr lang="en-US" altLang="zh-CN" sz="1400" dirty="0"/>
          </a:p>
          <a:p>
            <a:pPr algn="ctr"/>
            <a:r>
              <a:rPr lang="en-US" sz="1400" dirty="0"/>
              <a:t>language package of </a:t>
            </a:r>
            <a:r>
              <a:rPr lang="en-US" sz="1400" dirty="0" err="1"/>
              <a:t>TortoiseGit</a:t>
            </a:r>
            <a:r>
              <a:rPr lang="en-US" sz="1400" dirty="0"/>
              <a:t>.</a:t>
            </a:r>
          </a:p>
        </p:txBody>
      </p:sp>
      <p:sp>
        <p:nvSpPr>
          <p:cNvPr id="22" name="圆角矩形 21"/>
          <p:cNvSpPr/>
          <p:nvPr/>
        </p:nvSpPr>
        <p:spPr>
          <a:xfrm>
            <a:off x="8555176" y="5977974"/>
            <a:ext cx="1111888" cy="369332"/>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dirty="0">
                <a:solidFill>
                  <a:schemeClr val="tx1"/>
                </a:solidFill>
                <a:latin typeface="Huawei Sans" panose="020C0503030203020204" pitchFamily="34" charset="0"/>
              </a:rPr>
              <a:t>End</a:t>
            </a:r>
          </a:p>
        </p:txBody>
      </p:sp>
      <p:sp>
        <p:nvSpPr>
          <p:cNvPr id="23" name="圆角矩形 22"/>
          <p:cNvSpPr/>
          <p:nvPr/>
        </p:nvSpPr>
        <p:spPr>
          <a:xfrm>
            <a:off x="8555176" y="2927155"/>
            <a:ext cx="1111888" cy="369332"/>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dirty="0">
                <a:solidFill>
                  <a:schemeClr val="tx1"/>
                </a:solidFill>
                <a:latin typeface="Huawei Sans" panose="020C0503030203020204" pitchFamily="34" charset="0"/>
              </a:rPr>
              <a:t>Start</a:t>
            </a:r>
          </a:p>
        </p:txBody>
      </p:sp>
      <p:cxnSp>
        <p:nvCxnSpPr>
          <p:cNvPr id="16" name="直接箭头连接符 15"/>
          <p:cNvCxnSpPr>
            <a:stCxn id="23" idx="2"/>
            <a:endCxn id="2" idx="0"/>
          </p:cNvCxnSpPr>
          <p:nvPr/>
        </p:nvCxnSpPr>
        <p:spPr>
          <a:xfrm>
            <a:off x="9111120" y="3296487"/>
            <a:ext cx="0" cy="323493"/>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a:stCxn id="2" idx="2"/>
            <a:endCxn id="9" idx="0"/>
          </p:cNvCxnSpPr>
          <p:nvPr/>
        </p:nvCxnSpPr>
        <p:spPr>
          <a:xfrm>
            <a:off x="9111120" y="3960499"/>
            <a:ext cx="1" cy="510537"/>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a:stCxn id="9" idx="2"/>
            <a:endCxn id="21" idx="0"/>
          </p:cNvCxnSpPr>
          <p:nvPr/>
        </p:nvCxnSpPr>
        <p:spPr>
          <a:xfrm>
            <a:off x="9111121" y="4811555"/>
            <a:ext cx="0" cy="298493"/>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a:stCxn id="21" idx="2"/>
            <a:endCxn id="22" idx="0"/>
          </p:cNvCxnSpPr>
          <p:nvPr/>
        </p:nvCxnSpPr>
        <p:spPr>
          <a:xfrm flipH="1">
            <a:off x="9111120" y="5688930"/>
            <a:ext cx="1" cy="289044"/>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857866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t>Clone (CLI-based Client)</a:t>
            </a:r>
          </a:p>
        </p:txBody>
      </p:sp>
      <p:sp>
        <p:nvSpPr>
          <p:cNvPr id="58" name="五边形 57"/>
          <p:cNvSpPr/>
          <p:nvPr/>
        </p:nvSpPr>
        <p:spPr bwMode="auto">
          <a:xfrm>
            <a:off x="8934862" y="191544"/>
            <a:ext cx="632391"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rgbClr val="FFFFFF"/>
                </a:solidFill>
                <a:latin typeface="Huawei Sans" panose="020C0503030203020204" pitchFamily="34" charset="0"/>
              </a:rPr>
              <a:t>Clone</a:t>
            </a:r>
          </a:p>
        </p:txBody>
      </p:sp>
      <p:sp>
        <p:nvSpPr>
          <p:cNvPr id="59" name="燕尾形 58"/>
          <p:cNvSpPr/>
          <p:nvPr/>
        </p:nvSpPr>
        <p:spPr bwMode="auto">
          <a:xfrm>
            <a:off x="9499198" y="191544"/>
            <a:ext cx="74494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Pull</a:t>
            </a:r>
          </a:p>
        </p:txBody>
      </p:sp>
      <p:sp>
        <p:nvSpPr>
          <p:cNvPr id="60" name="燕尾形 59"/>
          <p:cNvSpPr/>
          <p:nvPr/>
        </p:nvSpPr>
        <p:spPr bwMode="auto">
          <a:xfrm>
            <a:off x="10170292" y="191544"/>
            <a:ext cx="887874"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Push</a:t>
            </a:r>
          </a:p>
        </p:txBody>
      </p:sp>
      <p:sp>
        <p:nvSpPr>
          <p:cNvPr id="61" name="燕尾形 60"/>
          <p:cNvSpPr/>
          <p:nvPr/>
        </p:nvSpPr>
        <p:spPr bwMode="auto">
          <a:xfrm>
            <a:off x="10986180" y="191544"/>
            <a:ext cx="87719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rPr>
              <a:t>Merge</a:t>
            </a:r>
          </a:p>
        </p:txBody>
      </p:sp>
      <p:sp>
        <p:nvSpPr>
          <p:cNvPr id="46" name="圆角矩形 75"/>
          <p:cNvSpPr/>
          <p:nvPr/>
        </p:nvSpPr>
        <p:spPr>
          <a:xfrm>
            <a:off x="446088" y="1242280"/>
            <a:ext cx="5486835" cy="3039211"/>
          </a:xfrm>
          <a:prstGeom prst="roundRect">
            <a:avLst>
              <a:gd name="adj" fmla="val 87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nchorCtr="0"/>
          <a:lstStyle/>
          <a:p>
            <a:pPr marL="273050" indent="-273050" fontAlgn="ctr">
              <a:lnSpc>
                <a:spcPct val="120000"/>
              </a:lnSpc>
              <a:spcBef>
                <a:spcPts val="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rPr>
              <a:t>Cloning means that you copy the remote repository to your local PC, without the need of creating a local repository in advance (the </a:t>
            </a:r>
            <a:r>
              <a:rPr lang="en-US" sz="1400" b="1" dirty="0">
                <a:solidFill>
                  <a:prstClr val="black"/>
                </a:solidFill>
                <a:latin typeface="Huawei Sans" panose="020C0503030203020204" pitchFamily="34" charset="0"/>
              </a:rPr>
              <a:t>.</a:t>
            </a:r>
            <a:r>
              <a:rPr lang="en-US" sz="1400" b="1" dirty="0" err="1">
                <a:solidFill>
                  <a:prstClr val="black"/>
                </a:solidFill>
                <a:latin typeface="Huawei Sans" panose="020C0503030203020204" pitchFamily="34" charset="0"/>
              </a:rPr>
              <a:t>git</a:t>
            </a:r>
            <a:r>
              <a:rPr lang="en-US" sz="1400" dirty="0">
                <a:solidFill>
                  <a:prstClr val="black"/>
                </a:solidFill>
                <a:latin typeface="Huawei Sans" panose="020C0503030203020204" pitchFamily="34" charset="0"/>
              </a:rPr>
              <a:t> folder on your local PC).</a:t>
            </a:r>
            <a:endParaRPr lang="en-US" altLang="zh-CN" sz="1400" dirty="0">
              <a:solidFill>
                <a:prstClr val="black"/>
              </a:solidFill>
              <a:latin typeface="Huawei Sans" panose="020C0503030203020204" pitchFamily="34" charset="0"/>
            </a:endParaRPr>
          </a:p>
          <a:p>
            <a:pPr marL="273050" indent="-273050" fontAlgn="ctr">
              <a:lnSpc>
                <a:spcPct val="120000"/>
              </a:lnSpc>
              <a:spcBef>
                <a:spcPts val="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rPr>
              <a:t>Every version of every file in the remote repository is copied when you run the </a:t>
            </a:r>
            <a:r>
              <a:rPr lang="en-US" sz="1400" b="1" dirty="0" err="1">
                <a:solidFill>
                  <a:prstClr val="black"/>
                </a:solidFill>
                <a:latin typeface="Huawei Sans" panose="020C0503030203020204" pitchFamily="34" charset="0"/>
              </a:rPr>
              <a:t>git</a:t>
            </a:r>
            <a:r>
              <a:rPr lang="en-US" sz="1400" b="1" dirty="0">
                <a:solidFill>
                  <a:prstClr val="black"/>
                </a:solidFill>
                <a:latin typeface="Huawei Sans" panose="020C0503030203020204" pitchFamily="34" charset="0"/>
              </a:rPr>
              <a:t> clone</a:t>
            </a:r>
            <a:r>
              <a:rPr lang="en-US" sz="1400" dirty="0">
                <a:solidFill>
                  <a:prstClr val="black"/>
                </a:solidFill>
                <a:latin typeface="Huawei Sans" panose="020C0503030203020204" pitchFamily="34" charset="0"/>
              </a:rPr>
              <a:t> command. This operation requires </a:t>
            </a:r>
            <a:r>
              <a:rPr lang="en-US" sz="1400" dirty="0">
                <a:solidFill>
                  <a:schemeClr val="tx1"/>
                </a:solidFill>
                <a:latin typeface="Huawei Sans" panose="020C0503030203020204" pitchFamily="34" charset="0"/>
              </a:rPr>
              <a:t>the URL of the remote repository.</a:t>
            </a:r>
            <a:endParaRPr lang="en-US" altLang="zh-CN" sz="1400" dirty="0">
              <a:solidFill>
                <a:schemeClr val="tx1"/>
              </a:solidFill>
              <a:latin typeface="Huawei Sans" panose="020C0503030203020204" pitchFamily="34" charset="0"/>
            </a:endParaRPr>
          </a:p>
          <a:p>
            <a:pPr marL="273050" indent="-273050" fontAlgn="ctr">
              <a:lnSpc>
                <a:spcPct val="120000"/>
              </a:lnSpc>
              <a:spcBef>
                <a:spcPts val="0"/>
              </a:spcBef>
              <a:spcAft>
                <a:spcPts val="600"/>
              </a:spcAft>
              <a:buFont typeface="Arial" panose="020B0604020202020204" pitchFamily="34" charset="0"/>
              <a:buChar char="•"/>
            </a:pPr>
            <a:r>
              <a:rPr lang="en-US" sz="1400" dirty="0">
                <a:solidFill>
                  <a:schemeClr val="tx1"/>
                </a:solidFill>
                <a:latin typeface="Huawei Sans" panose="020C0503030203020204" pitchFamily="34" charset="0"/>
              </a:rPr>
              <a:t>After this command is executed, a folder with the same name as the remote repository is created in the current directory, a </a:t>
            </a:r>
            <a:r>
              <a:rPr lang="en-US" sz="1400" b="1" dirty="0">
                <a:solidFill>
                  <a:schemeClr val="tx1"/>
                </a:solidFill>
                <a:latin typeface="Huawei Sans" panose="020C0503030203020204" pitchFamily="34" charset="0"/>
              </a:rPr>
              <a:t>.</a:t>
            </a:r>
            <a:r>
              <a:rPr lang="en-US" sz="1400" b="1" dirty="0" err="1">
                <a:solidFill>
                  <a:schemeClr val="tx1"/>
                </a:solidFill>
                <a:latin typeface="Huawei Sans" panose="020C0503030203020204" pitchFamily="34" charset="0"/>
              </a:rPr>
              <a:t>git</a:t>
            </a:r>
            <a:r>
              <a:rPr lang="en-US" sz="1400" dirty="0">
                <a:solidFill>
                  <a:schemeClr val="tx1"/>
                </a:solidFill>
                <a:latin typeface="Huawei Sans" panose="020C0503030203020204" pitchFamily="34" charset="0"/>
              </a:rPr>
              <a:t> folder is generated in the folder to store all downloaded versioned files, and the files of the latest version are checked out to the working directory.</a:t>
            </a:r>
            <a:endParaRPr lang="en-US" altLang="zh-CN" sz="1400" dirty="0">
              <a:solidFill>
                <a:schemeClr val="tx1"/>
              </a:solidFill>
              <a:latin typeface="Huawei Sans" panose="020C0503030203020204" pitchFamily="34" charset="0"/>
            </a:endParaRPr>
          </a:p>
          <a:p>
            <a:pPr marL="177800" indent="-177800" fontAlgn="ctr" latinLnBrk="1">
              <a:lnSpc>
                <a:spcPct val="120000"/>
              </a:lnSpc>
              <a:spcBef>
                <a:spcPts val="0"/>
              </a:spcBef>
              <a:spcAft>
                <a:spcPts val="600"/>
              </a:spcAft>
              <a:buFont typeface="Arial" panose="020B0604020202020204" pitchFamily="34" charset="0"/>
              <a:buChar char="•"/>
            </a:pPr>
            <a:endParaRPr lang="en-US" altLang="zh-CN" sz="1600" dirty="0">
              <a:solidFill>
                <a:schemeClr val="tx1"/>
              </a:solidFill>
              <a:latin typeface="Huawei Sans" panose="020C0503030203020204" pitchFamily="34" charset="0"/>
            </a:endParaRPr>
          </a:p>
          <a:p>
            <a:pPr fontAlgn="ctr">
              <a:lnSpc>
                <a:spcPct val="120000"/>
              </a:lnSpc>
              <a:spcBef>
                <a:spcPts val="0"/>
              </a:spcBef>
              <a:spcAft>
                <a:spcPts val="600"/>
              </a:spcAft>
            </a:pPr>
            <a:endParaRPr lang="en-US" altLang="zh-CN" sz="1600" dirty="0">
              <a:solidFill>
                <a:schemeClr val="tx1"/>
              </a:solidFill>
              <a:latin typeface="Huawei Sans" panose="020C0503030203020204" pitchFamily="34" charset="0"/>
            </a:endParaRPr>
          </a:p>
          <a:p>
            <a:pPr fontAlgn="ctr">
              <a:lnSpc>
                <a:spcPct val="120000"/>
              </a:lnSpc>
              <a:spcBef>
                <a:spcPts val="0"/>
              </a:spcBef>
              <a:spcAft>
                <a:spcPts val="600"/>
              </a:spcAft>
            </a:pPr>
            <a:endParaRPr lang="en-US" altLang="zh-CN" sz="1600" dirty="0">
              <a:solidFill>
                <a:schemeClr val="tx1"/>
              </a:solidFill>
              <a:latin typeface="Huawei Sans" panose="020C0503030203020204" pitchFamily="34" charset="0"/>
            </a:endParaRPr>
          </a:p>
        </p:txBody>
      </p:sp>
      <p:sp>
        <p:nvSpPr>
          <p:cNvPr id="26" name="文本框 25"/>
          <p:cNvSpPr txBox="1"/>
          <p:nvPr/>
        </p:nvSpPr>
        <p:spPr>
          <a:xfrm>
            <a:off x="6258286" y="1480868"/>
            <a:ext cx="5397516" cy="2677656"/>
          </a:xfrm>
          <a:prstGeom prst="rect">
            <a:avLst/>
          </a:prstGeom>
          <a:solidFill>
            <a:srgbClr val="F4FBFE"/>
          </a:solidFill>
          <a:ln>
            <a:solidFill>
              <a:srgbClr val="99DFF9"/>
            </a:solidFill>
          </a:ln>
        </p:spPr>
        <p:txBody>
          <a:bodyPr wrap="square" rtlCol="0" anchor="ctr">
            <a:spAutoFit/>
          </a:bodyPr>
          <a:lstStyle/>
          <a:p>
            <a:pPr fontAlgn="ctr"/>
            <a:r>
              <a:rPr lang="en-US" sz="1400" dirty="0">
                <a:latin typeface="Huawei Sans" panose="020C0503030203020204" pitchFamily="34" charset="0"/>
              </a:rPr>
              <a:t>$ </a:t>
            </a:r>
            <a:r>
              <a:rPr lang="en-US" sz="1400" dirty="0" err="1">
                <a:latin typeface="Huawei Sans" panose="020C0503030203020204" pitchFamily="34" charset="0"/>
              </a:rPr>
              <a:t>git</a:t>
            </a:r>
            <a:r>
              <a:rPr lang="en-US" sz="1400" dirty="0">
                <a:latin typeface="Huawei Sans" panose="020C0503030203020204" pitchFamily="34" charset="0"/>
              </a:rPr>
              <a:t> clone git@codehub.devcloud.cn-north-4.huaweicloud.com:DevCloud_firstuse00001/</a:t>
            </a:r>
            <a:r>
              <a:rPr lang="en-US" sz="1400" dirty="0" err="1">
                <a:latin typeface="Huawei Sans" panose="020C0503030203020204" pitchFamily="34" charset="0"/>
              </a:rPr>
              <a:t>Git_firstuse.git</a:t>
            </a:r>
            <a:r>
              <a:rPr lang="en-US" sz="1400" dirty="0">
                <a:latin typeface="Huawei Sans" panose="020C0503030203020204" pitchFamily="34" charset="0"/>
              </a:rPr>
              <a:t> </a:t>
            </a:r>
            <a:r>
              <a:rPr lang="en-US" sz="1400" dirty="0" err="1">
                <a:latin typeface="Huawei Sans" panose="020C0503030203020204" pitchFamily="34" charset="0"/>
              </a:rPr>
              <a:t>huaweicloudGit</a:t>
            </a:r>
            <a:r>
              <a:rPr lang="en-US" sz="1400" dirty="0">
                <a:latin typeface="Huawei Sans" panose="020C0503030203020204" pitchFamily="34" charset="0"/>
              </a:rPr>
              <a:t>    # Clone the specified remote repository.</a:t>
            </a:r>
            <a:endParaRPr lang="en-US" altLang="zh-CN" sz="1400" dirty="0">
              <a:latin typeface="Huawei Sans" panose="020C0503030203020204" pitchFamily="34" charset="0"/>
            </a:endParaRPr>
          </a:p>
          <a:p>
            <a:pPr fontAlgn="ctr"/>
            <a:endParaRPr lang="en-US" altLang="zh-CN" sz="1400" dirty="0">
              <a:latin typeface="Huawei Sans" panose="020C0503030203020204" pitchFamily="34" charset="0"/>
            </a:endParaRPr>
          </a:p>
          <a:p>
            <a:pPr fontAlgn="ctr"/>
            <a:r>
              <a:rPr lang="en-US" sz="1400" dirty="0">
                <a:latin typeface="Huawei Sans" panose="020C0503030203020204" pitchFamily="34" charset="0"/>
              </a:rPr>
              <a:t>$ cd </a:t>
            </a:r>
            <a:r>
              <a:rPr lang="en-US" sz="1400" dirty="0" err="1">
                <a:latin typeface="Huawei Sans" panose="020C0503030203020204" pitchFamily="34" charset="0"/>
              </a:rPr>
              <a:t>huaweicloudGit</a:t>
            </a:r>
            <a:r>
              <a:rPr lang="en-US" sz="1400" dirty="0">
                <a:latin typeface="Huawei Sans" panose="020C0503030203020204" pitchFamily="34" charset="0"/>
              </a:rPr>
              <a:t>/   # Enter the folder where the working directory is located.</a:t>
            </a:r>
            <a:endParaRPr lang="en-US" altLang="zh-CN" sz="1400" dirty="0">
              <a:latin typeface="Huawei Sans" panose="020C0503030203020204" pitchFamily="34" charset="0"/>
            </a:endParaRPr>
          </a:p>
          <a:p>
            <a:pPr fontAlgn="ctr"/>
            <a:r>
              <a:rPr lang="en-US" sz="1400" dirty="0">
                <a:latin typeface="Huawei Sans" panose="020C0503030203020204" pitchFamily="34" charset="0"/>
              </a:rPr>
              <a:t>$</a:t>
            </a:r>
            <a:r>
              <a:rPr lang="en-US" sz="1400" dirty="0" err="1">
                <a:latin typeface="Huawei Sans" panose="020C0503030203020204" pitchFamily="34" charset="0"/>
              </a:rPr>
              <a:t>ll</a:t>
            </a:r>
            <a:r>
              <a:rPr lang="en-US" sz="1400" dirty="0">
                <a:latin typeface="Huawei Sans" panose="020C0503030203020204" pitchFamily="34" charset="0"/>
              </a:rPr>
              <a:t>  # Display files in the working directory.</a:t>
            </a:r>
            <a:endParaRPr lang="en-US" altLang="zh-CN" sz="1400" dirty="0">
              <a:latin typeface="Huawei Sans" panose="020C0503030203020204" pitchFamily="34" charset="0"/>
            </a:endParaRPr>
          </a:p>
          <a:p>
            <a:pPr fontAlgn="ctr"/>
            <a:r>
              <a:rPr lang="en-US" sz="1400" dirty="0">
                <a:latin typeface="Huawei Sans" panose="020C0503030203020204" pitchFamily="34" charset="0"/>
              </a:rPr>
              <a:t>total 4</a:t>
            </a:r>
          </a:p>
          <a:p>
            <a:pPr fontAlgn="ctr"/>
            <a:r>
              <a:rPr lang="en-US" sz="1400" dirty="0">
                <a:latin typeface="Huawei Sans" panose="020C0503030203020204" pitchFamily="34" charset="0"/>
              </a:rPr>
              <a:t>-</a:t>
            </a:r>
            <a:r>
              <a:rPr lang="en-US" sz="1400" dirty="0" err="1">
                <a:latin typeface="Huawei Sans" panose="020C0503030203020204" pitchFamily="34" charset="0"/>
              </a:rPr>
              <a:t>rw</a:t>
            </a:r>
            <a:r>
              <a:rPr lang="en-US" sz="1400" dirty="0">
                <a:latin typeface="Huawei Sans" panose="020C0503030203020204" pitchFamily="34" charset="0"/>
              </a:rPr>
              <a:t>-r--r-- 1 </a:t>
            </a:r>
            <a:r>
              <a:rPr lang="en-US" sz="1400" dirty="0" smtClean="0">
                <a:latin typeface="Huawei Sans" panose="020C0503030203020204" pitchFamily="34" charset="0"/>
              </a:rPr>
              <a:t>xxx </a:t>
            </a:r>
            <a:r>
              <a:rPr lang="en-US" sz="1400" dirty="0">
                <a:latin typeface="Huawei Sans" panose="020C0503030203020204" pitchFamily="34" charset="0"/>
              </a:rPr>
              <a:t>1049089 12 M</a:t>
            </a:r>
            <a:r>
              <a:rPr lang="en-US" altLang="zh-CN" sz="1400" dirty="0">
                <a:latin typeface="Huawei Sans" panose="020C0503030203020204" pitchFamily="34" charset="0"/>
              </a:rPr>
              <a:t>ay</a:t>
            </a:r>
            <a:r>
              <a:rPr lang="en-US" sz="1400" dirty="0">
                <a:latin typeface="Huawei Sans" panose="020C0503030203020204" pitchFamily="34" charset="0"/>
              </a:rPr>
              <a:t>  7 14:57 firstpush.txt</a:t>
            </a:r>
          </a:p>
          <a:p>
            <a:pPr fontAlgn="ctr"/>
            <a:r>
              <a:rPr lang="en-US" sz="1400" dirty="0">
                <a:latin typeface="Huawei Sans" panose="020C0503030203020204" pitchFamily="34" charset="0"/>
              </a:rPr>
              <a:t>-</a:t>
            </a:r>
            <a:r>
              <a:rPr lang="en-US" sz="1400" dirty="0" err="1">
                <a:latin typeface="Huawei Sans" panose="020C0503030203020204" pitchFamily="34" charset="0"/>
              </a:rPr>
              <a:t>rw</a:t>
            </a:r>
            <a:r>
              <a:rPr lang="en-US" sz="1400" dirty="0">
                <a:latin typeface="Huawei Sans" panose="020C0503030203020204" pitchFamily="34" charset="0"/>
              </a:rPr>
              <a:t>-r--r-- 1 </a:t>
            </a:r>
            <a:r>
              <a:rPr lang="en-US" sz="1400" dirty="0" smtClean="0">
                <a:latin typeface="Huawei Sans" panose="020C0503030203020204" pitchFamily="34" charset="0"/>
              </a:rPr>
              <a:t>xxx </a:t>
            </a:r>
            <a:r>
              <a:rPr lang="en-US" sz="1400" dirty="0">
                <a:latin typeface="Huawei Sans" panose="020C0503030203020204" pitchFamily="34" charset="0"/>
              </a:rPr>
              <a:t>1049089 17 </a:t>
            </a:r>
            <a:r>
              <a:rPr lang="en-US" altLang="zh-CN" sz="1400" dirty="0">
                <a:latin typeface="Huawei Sans" panose="020C0503030203020204" pitchFamily="34" charset="0"/>
              </a:rPr>
              <a:t>May</a:t>
            </a:r>
            <a:r>
              <a:rPr lang="en-US" sz="1400" dirty="0">
                <a:latin typeface="Huawei Sans" panose="020C0503030203020204" pitchFamily="34" charset="0"/>
              </a:rPr>
              <a:t>  7 14:57 merge1</a:t>
            </a:r>
          </a:p>
          <a:p>
            <a:pPr fontAlgn="ctr"/>
            <a:r>
              <a:rPr lang="en-US" sz="1400" dirty="0">
                <a:latin typeface="Huawei Sans" panose="020C0503030203020204" pitchFamily="34" charset="0"/>
              </a:rPr>
              <a:t>-</a:t>
            </a:r>
            <a:r>
              <a:rPr lang="en-US" sz="1400" dirty="0" err="1">
                <a:latin typeface="Huawei Sans" panose="020C0503030203020204" pitchFamily="34" charset="0"/>
              </a:rPr>
              <a:t>rw</a:t>
            </a:r>
            <a:r>
              <a:rPr lang="en-US" sz="1400" dirty="0">
                <a:latin typeface="Huawei Sans" panose="020C0503030203020204" pitchFamily="34" charset="0"/>
              </a:rPr>
              <a:t>-r--r-- 1 </a:t>
            </a:r>
            <a:r>
              <a:rPr lang="en-US" sz="1400" dirty="0" smtClean="0">
                <a:latin typeface="Huawei Sans" panose="020C0503030203020204" pitchFamily="34" charset="0"/>
              </a:rPr>
              <a:t>xxx </a:t>
            </a:r>
            <a:r>
              <a:rPr lang="en-US" sz="1400" dirty="0">
                <a:latin typeface="Huawei Sans" panose="020C0503030203020204" pitchFamily="34" charset="0"/>
              </a:rPr>
              <a:t>1049089 12 </a:t>
            </a:r>
            <a:r>
              <a:rPr lang="en-US" altLang="zh-CN" sz="1400" dirty="0">
                <a:latin typeface="Huawei Sans" panose="020C0503030203020204" pitchFamily="34" charset="0"/>
              </a:rPr>
              <a:t>May</a:t>
            </a:r>
            <a:r>
              <a:rPr lang="en-US" sz="1400" dirty="0">
                <a:latin typeface="Huawei Sans" panose="020C0503030203020204" pitchFamily="34" charset="0"/>
              </a:rPr>
              <a:t>  7 14:57 README.md</a:t>
            </a:r>
          </a:p>
          <a:p>
            <a:pPr fontAlgn="ctr"/>
            <a:r>
              <a:rPr lang="en-US" sz="1400" dirty="0">
                <a:latin typeface="Huawei Sans" panose="020C0503030203020204" pitchFamily="34" charset="0"/>
              </a:rPr>
              <a:t>-</a:t>
            </a:r>
            <a:r>
              <a:rPr lang="en-US" sz="1400" dirty="0" err="1">
                <a:latin typeface="Huawei Sans" panose="020C0503030203020204" pitchFamily="34" charset="0"/>
              </a:rPr>
              <a:t>rw</a:t>
            </a:r>
            <a:r>
              <a:rPr lang="en-US" sz="1400" dirty="0">
                <a:latin typeface="Huawei Sans" panose="020C0503030203020204" pitchFamily="34" charset="0"/>
              </a:rPr>
              <a:t>-r--r-- 1 </a:t>
            </a:r>
            <a:r>
              <a:rPr lang="en-US" sz="1400" dirty="0" smtClean="0">
                <a:latin typeface="Huawei Sans" panose="020C0503030203020204" pitchFamily="34" charset="0"/>
              </a:rPr>
              <a:t>xxx </a:t>
            </a:r>
            <a:r>
              <a:rPr lang="en-US" sz="1400" dirty="0">
                <a:latin typeface="Huawei Sans" panose="020C0503030203020204" pitchFamily="34" charset="0"/>
              </a:rPr>
              <a:t>1049089 19 </a:t>
            </a:r>
            <a:r>
              <a:rPr lang="en-US" altLang="zh-CN" sz="1400" dirty="0">
                <a:latin typeface="Huawei Sans" panose="020C0503030203020204" pitchFamily="34" charset="0"/>
              </a:rPr>
              <a:t>May</a:t>
            </a:r>
            <a:r>
              <a:rPr lang="en-US" sz="1400" dirty="0">
                <a:latin typeface="Huawei Sans" panose="020C0503030203020204" pitchFamily="34" charset="0"/>
              </a:rPr>
              <a:t>  7 14:57 Text</a:t>
            </a:r>
          </a:p>
        </p:txBody>
      </p:sp>
      <p:sp>
        <p:nvSpPr>
          <p:cNvPr id="9" name="文本框 8"/>
          <p:cNvSpPr txBox="1"/>
          <p:nvPr/>
        </p:nvSpPr>
        <p:spPr>
          <a:xfrm>
            <a:off x="6259078" y="4402206"/>
            <a:ext cx="5398033" cy="1787238"/>
          </a:xfrm>
          <a:prstGeom prst="rect">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nchorCtr="0"/>
          <a:lstStyle>
            <a:defPPr>
              <a:defRPr lang="en-US"/>
            </a:defPPr>
            <a:lvl1pPr>
              <a:defRPr>
                <a:solidFill>
                  <a:schemeClr val="lt1"/>
                </a:solidFill>
              </a:defRPr>
            </a:lvl1pPr>
            <a:lvl2pPr marL="0" lvl="1" algn="just">
              <a:spcAft>
                <a:spcPts val="600"/>
              </a:spcAft>
              <a:defRPr sz="1400">
                <a:solidFill>
                  <a:prstClr val="black"/>
                </a:solidFill>
                <a:latin typeface="Aria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dirty="0">
                <a:solidFill>
                  <a:srgbClr val="0070C0"/>
                </a:solidFill>
                <a:latin typeface="Huawei Sans" panose="020C0503030203020204" pitchFamily="34" charset="0"/>
              </a:rPr>
              <a:t>Cloned files</a:t>
            </a:r>
          </a:p>
        </p:txBody>
      </p:sp>
      <p:sp>
        <p:nvSpPr>
          <p:cNvPr id="31" name="文本框 30"/>
          <p:cNvSpPr txBox="1"/>
          <p:nvPr/>
        </p:nvSpPr>
        <p:spPr>
          <a:xfrm>
            <a:off x="446088" y="4402590"/>
            <a:ext cx="5486835" cy="1791403"/>
          </a:xfrm>
          <a:prstGeom prst="rect">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nchorCtr="0"/>
          <a:lstStyle>
            <a:defPPr>
              <a:defRPr lang="en-US"/>
            </a:defPPr>
            <a:lvl1pPr>
              <a:defRPr>
                <a:solidFill>
                  <a:schemeClr val="lt1"/>
                </a:solidFill>
              </a:defRPr>
            </a:lvl1pPr>
            <a:lvl2pPr marL="0" lvl="1" algn="just">
              <a:spcAft>
                <a:spcPts val="600"/>
              </a:spcAft>
              <a:defRPr sz="1400">
                <a:solidFill>
                  <a:prstClr val="black"/>
                </a:solidFill>
                <a:latin typeface="Aria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dirty="0">
                <a:solidFill>
                  <a:srgbClr val="0070C0"/>
                </a:solidFill>
                <a:latin typeface="Huawei Sans" panose="020C0503030203020204" pitchFamily="34" charset="0"/>
              </a:rPr>
              <a:t>Files in the remote repository</a:t>
            </a:r>
            <a:endParaRPr lang="en-US" altLang="zh-CN" dirty="0">
              <a:solidFill>
                <a:srgbClr val="0070C0"/>
              </a:solidFill>
              <a:latin typeface="Huawei Sans" panose="020C0503030203020204" pitchFamily="34" charset="0"/>
            </a:endParaRPr>
          </a:p>
          <a:p>
            <a:pPr fontAlgn="ctr"/>
            <a:r>
              <a:rPr lang="en-US" dirty="0">
                <a:latin typeface="Huawei Sans" panose="020C0503030203020204" pitchFamily="34" charset="0"/>
              </a:rPr>
              <a:t>in the local repository</a:t>
            </a:r>
          </a:p>
        </p:txBody>
      </p:sp>
      <p:pic>
        <p:nvPicPr>
          <p:cNvPr id="17" name="图片 16"/>
          <p:cNvPicPr>
            <a:picLocks noChangeAspect="1"/>
          </p:cNvPicPr>
          <p:nvPr/>
        </p:nvPicPr>
        <p:blipFill>
          <a:blip r:embed="rId3"/>
          <a:stretch>
            <a:fillRect/>
          </a:stretch>
        </p:blipFill>
        <p:spPr>
          <a:xfrm>
            <a:off x="858637" y="4746772"/>
            <a:ext cx="3084714" cy="1447221"/>
          </a:xfrm>
          <a:prstGeom prst="rect">
            <a:avLst/>
          </a:prstGeom>
        </p:spPr>
      </p:pic>
      <p:pic>
        <p:nvPicPr>
          <p:cNvPr id="13" name="图片 12"/>
          <p:cNvPicPr>
            <a:picLocks noChangeAspect="1"/>
          </p:cNvPicPr>
          <p:nvPr/>
        </p:nvPicPr>
        <p:blipFill>
          <a:blip r:embed="rId4"/>
          <a:stretch>
            <a:fillRect/>
          </a:stretch>
        </p:blipFill>
        <p:spPr>
          <a:xfrm>
            <a:off x="6316387" y="4848848"/>
            <a:ext cx="5236950" cy="1340596"/>
          </a:xfrm>
          <a:prstGeom prst="rect">
            <a:avLst/>
          </a:prstGeom>
        </p:spPr>
      </p:pic>
      <p:sp>
        <p:nvSpPr>
          <p:cNvPr id="2" name="文本框 1"/>
          <p:cNvSpPr txBox="1"/>
          <p:nvPr/>
        </p:nvSpPr>
        <p:spPr>
          <a:xfrm>
            <a:off x="3189505" y="4825764"/>
            <a:ext cx="1074257" cy="230832"/>
          </a:xfrm>
          <a:prstGeom prst="rect">
            <a:avLst/>
          </a:prstGeom>
          <a:solidFill>
            <a:schemeClr val="bg1"/>
          </a:solidFill>
        </p:spPr>
        <p:txBody>
          <a:bodyPr wrap="square" rtlCol="0">
            <a:spAutoFit/>
          </a:bodyPr>
          <a:lstStyle/>
          <a:p>
            <a:r>
              <a:rPr lang="en-US" altLang="zh-CN" sz="900" dirty="0"/>
              <a:t>update time</a:t>
            </a:r>
            <a:endParaRPr lang="zh-CN" altLang="en-US" sz="900" dirty="0"/>
          </a:p>
        </p:txBody>
      </p:sp>
      <p:sp>
        <p:nvSpPr>
          <p:cNvPr id="4" name="文本框 3"/>
          <p:cNvSpPr txBox="1"/>
          <p:nvPr/>
        </p:nvSpPr>
        <p:spPr>
          <a:xfrm>
            <a:off x="858637" y="4825764"/>
            <a:ext cx="502061" cy="230832"/>
          </a:xfrm>
          <a:prstGeom prst="rect">
            <a:avLst/>
          </a:prstGeom>
          <a:solidFill>
            <a:schemeClr val="bg1"/>
          </a:solidFill>
        </p:spPr>
        <p:txBody>
          <a:bodyPr wrap="none" rtlCol="0">
            <a:spAutoFit/>
          </a:bodyPr>
          <a:lstStyle/>
          <a:p>
            <a:r>
              <a:rPr lang="en-US" altLang="zh-CN" sz="900" dirty="0"/>
              <a:t>Name</a:t>
            </a:r>
            <a:endParaRPr lang="zh-CN" altLang="en-US" sz="900" dirty="0"/>
          </a:p>
        </p:txBody>
      </p:sp>
    </p:spTree>
    <p:extLst>
      <p:ext uri="{BB962C8B-B14F-4D97-AF65-F5344CB8AC3E}">
        <p14:creationId xmlns:p14="http://schemas.microsoft.com/office/powerpoint/2010/main" val="426981813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t>Clone (</a:t>
            </a:r>
            <a:r>
              <a:rPr lang="en-US" dirty="0" err="1"/>
              <a:t>TortoiseGit</a:t>
            </a:r>
            <a:r>
              <a:rPr lang="en-US" dirty="0"/>
              <a:t>)</a:t>
            </a:r>
          </a:p>
        </p:txBody>
      </p:sp>
      <p:pic>
        <p:nvPicPr>
          <p:cNvPr id="5" name="图片 4"/>
          <p:cNvPicPr>
            <a:picLocks noChangeAspect="1"/>
          </p:cNvPicPr>
          <p:nvPr/>
        </p:nvPicPr>
        <p:blipFill>
          <a:blip r:embed="rId3"/>
          <a:stretch>
            <a:fillRect/>
          </a:stretch>
        </p:blipFill>
        <p:spPr>
          <a:xfrm>
            <a:off x="442913" y="1439950"/>
            <a:ext cx="5649912" cy="4160604"/>
          </a:xfrm>
          <a:prstGeom prst="rect">
            <a:avLst/>
          </a:prstGeom>
        </p:spPr>
      </p:pic>
      <p:sp>
        <p:nvSpPr>
          <p:cNvPr id="16" name="圆角矩形 75"/>
          <p:cNvSpPr/>
          <p:nvPr/>
        </p:nvSpPr>
        <p:spPr>
          <a:xfrm>
            <a:off x="6259078" y="1596524"/>
            <a:ext cx="5367928" cy="1205859"/>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0"/>
          <a:lstStyle/>
          <a:p>
            <a:pPr marL="177800" indent="-177800" algn="just" fontAlgn="ctr" latinLnBrk="1">
              <a:lnSpc>
                <a:spcPts val="2600"/>
              </a:lnSpc>
              <a:spcBef>
                <a:spcPts val="0"/>
              </a:spcBef>
              <a:spcAft>
                <a:spcPts val="600"/>
              </a:spcAft>
              <a:buFont typeface="Arial" panose="020B0604020202020204" pitchFamily="34" charset="0"/>
              <a:buChar char="•"/>
            </a:pPr>
            <a:r>
              <a:rPr lang="en-US" sz="1600" dirty="0">
                <a:solidFill>
                  <a:prstClr val="black"/>
                </a:solidFill>
                <a:latin typeface="Huawei Sans" panose="020C0503030203020204" pitchFamily="34" charset="0"/>
              </a:rPr>
              <a:t>URL: Remote repository URL</a:t>
            </a:r>
            <a:endParaRPr lang="en-US" altLang="zh-CN" sz="1600" dirty="0">
              <a:solidFill>
                <a:prstClr val="black"/>
              </a:solidFill>
              <a:latin typeface="Huawei Sans" panose="020C0503030203020204" pitchFamily="34" charset="0"/>
            </a:endParaRPr>
          </a:p>
          <a:p>
            <a:pPr marL="177800" indent="-177800" algn="just" fontAlgn="ctr" latinLnBrk="1">
              <a:lnSpc>
                <a:spcPts val="2600"/>
              </a:lnSpc>
              <a:spcBef>
                <a:spcPts val="0"/>
              </a:spcBef>
              <a:spcAft>
                <a:spcPts val="600"/>
              </a:spcAft>
              <a:buFont typeface="Arial" panose="020B0604020202020204" pitchFamily="34" charset="0"/>
              <a:buChar char="•"/>
            </a:pPr>
            <a:r>
              <a:rPr lang="en-US" sz="1600" dirty="0">
                <a:solidFill>
                  <a:prstClr val="black"/>
                </a:solidFill>
                <a:latin typeface="Huawei Sans" panose="020C0503030203020204" pitchFamily="34" charset="0"/>
              </a:rPr>
              <a:t>Directory: Folder where the working directory resides</a:t>
            </a:r>
            <a:endParaRPr lang="en-US" altLang="zh-CN" sz="1600" dirty="0">
              <a:solidFill>
                <a:prstClr val="black"/>
              </a:solidFill>
              <a:latin typeface="Huawei Sans" panose="020C0503030203020204" pitchFamily="34" charset="0"/>
            </a:endParaRPr>
          </a:p>
        </p:txBody>
      </p:sp>
      <p:sp>
        <p:nvSpPr>
          <p:cNvPr id="10" name="五边形 9"/>
          <p:cNvSpPr/>
          <p:nvPr/>
        </p:nvSpPr>
        <p:spPr bwMode="auto">
          <a:xfrm>
            <a:off x="8934862" y="191544"/>
            <a:ext cx="632391"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rgbClr val="FFFFFF"/>
                </a:solidFill>
                <a:latin typeface="Huawei Sans" panose="020C0503030203020204" pitchFamily="34" charset="0"/>
              </a:rPr>
              <a:t>Clone</a:t>
            </a:r>
          </a:p>
        </p:txBody>
      </p:sp>
      <p:sp>
        <p:nvSpPr>
          <p:cNvPr id="11" name="燕尾形 10"/>
          <p:cNvSpPr/>
          <p:nvPr/>
        </p:nvSpPr>
        <p:spPr bwMode="auto">
          <a:xfrm>
            <a:off x="9499198" y="191544"/>
            <a:ext cx="74494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Pull</a:t>
            </a:r>
            <a:endParaRPr lang="en-US" altLang="zh-CN" sz="1200" kern="0" dirty="0">
              <a:latin typeface="Huawei Sans" panose="020C0503030203020204" pitchFamily="34" charset="0"/>
            </a:endParaRPr>
          </a:p>
        </p:txBody>
      </p:sp>
      <p:sp>
        <p:nvSpPr>
          <p:cNvPr id="12" name="燕尾形 11"/>
          <p:cNvSpPr/>
          <p:nvPr/>
        </p:nvSpPr>
        <p:spPr bwMode="auto">
          <a:xfrm>
            <a:off x="10170292" y="191544"/>
            <a:ext cx="887874"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Push</a:t>
            </a:r>
          </a:p>
        </p:txBody>
      </p:sp>
      <p:sp>
        <p:nvSpPr>
          <p:cNvPr id="13" name="燕尾形 12"/>
          <p:cNvSpPr/>
          <p:nvPr/>
        </p:nvSpPr>
        <p:spPr bwMode="auto">
          <a:xfrm>
            <a:off x="10986180" y="191544"/>
            <a:ext cx="87719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rPr>
              <a:t>Merge</a:t>
            </a:r>
          </a:p>
        </p:txBody>
      </p:sp>
      <p:pic>
        <p:nvPicPr>
          <p:cNvPr id="14" name="图片 13"/>
          <p:cNvPicPr>
            <a:picLocks noChangeAspect="1"/>
          </p:cNvPicPr>
          <p:nvPr/>
        </p:nvPicPr>
        <p:blipFill>
          <a:blip r:embed="rId4"/>
          <a:stretch>
            <a:fillRect/>
          </a:stretch>
        </p:blipFill>
        <p:spPr>
          <a:xfrm>
            <a:off x="6376333" y="3520252"/>
            <a:ext cx="4681833" cy="1802254"/>
          </a:xfrm>
          <a:prstGeom prst="rect">
            <a:avLst/>
          </a:prstGeom>
        </p:spPr>
      </p:pic>
    </p:spTree>
    <p:extLst>
      <p:ext uri="{BB962C8B-B14F-4D97-AF65-F5344CB8AC3E}">
        <p14:creationId xmlns:p14="http://schemas.microsoft.com/office/powerpoint/2010/main" val="24097752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dirty="0"/>
              <a:t>Since software is expanding in scale and becoming increasingly complicated, developers have higher requirements on version control during software development.</a:t>
            </a:r>
            <a:endParaRPr lang="en-US" altLang="zh-CN" dirty="0"/>
          </a:p>
          <a:p>
            <a:r>
              <a:rPr lang="en-US" dirty="0"/>
              <a:t>There are various version control tools in the industry, such as </a:t>
            </a:r>
            <a:r>
              <a:rPr lang="en-US" dirty="0" err="1"/>
              <a:t>ClearCase</a:t>
            </a:r>
            <a:r>
              <a:rPr lang="en-US" dirty="0"/>
              <a:t>, Visual SourceSafe (VSS), Subversion (SVN), and </a:t>
            </a:r>
            <a:r>
              <a:rPr lang="en-US" dirty="0" err="1"/>
              <a:t>Git</a:t>
            </a:r>
            <a:r>
              <a:rPr lang="en-US" dirty="0"/>
              <a:t>. This course describes the basic concepts and operations of the popular open-source tool </a:t>
            </a:r>
            <a:r>
              <a:rPr lang="en-US" dirty="0" err="1"/>
              <a:t>Git</a:t>
            </a:r>
            <a:r>
              <a:rPr lang="en-US" dirty="0"/>
              <a:t>, and introduces the code hosting practice on HUAWEI CLOUD.</a:t>
            </a:r>
            <a:endParaRPr lang="en-US" altLang="zh-CN" dirty="0"/>
          </a:p>
        </p:txBody>
      </p:sp>
    </p:spTree>
    <p:extLst>
      <p:ext uri="{BB962C8B-B14F-4D97-AF65-F5344CB8AC3E}">
        <p14:creationId xmlns:p14="http://schemas.microsoft.com/office/powerpoint/2010/main" val="14979021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t>Pull (CLI-base</a:t>
            </a:r>
            <a:r>
              <a:rPr lang="en-US" altLang="zh-CN" dirty="0"/>
              <a:t>d Client</a:t>
            </a:r>
            <a:r>
              <a:rPr lang="en-US" dirty="0"/>
              <a:t>)</a:t>
            </a:r>
          </a:p>
        </p:txBody>
      </p:sp>
      <p:sp>
        <p:nvSpPr>
          <p:cNvPr id="43" name="圆角矩形 75"/>
          <p:cNvSpPr/>
          <p:nvPr/>
        </p:nvSpPr>
        <p:spPr>
          <a:xfrm>
            <a:off x="446089" y="1246933"/>
            <a:ext cx="5532980" cy="1441007"/>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0"/>
          <a:lstStyle/>
          <a:p>
            <a:pPr marL="177800" indent="-177800" fontAlgn="ctr">
              <a:lnSpc>
                <a:spcPts val="2600"/>
              </a:lnSpc>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rPr>
              <a:t>The information that is in the remote repository but is not in your local repository need to be saved in the local repository first.</a:t>
            </a:r>
            <a:endParaRPr lang="en-US" altLang="zh-CN" sz="1200" dirty="0">
              <a:solidFill>
                <a:prstClr val="black"/>
              </a:solidFill>
              <a:latin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rPr>
              <a:t>The </a:t>
            </a:r>
            <a:r>
              <a:rPr lang="en-US" sz="1200" b="1" dirty="0" err="1">
                <a:solidFill>
                  <a:prstClr val="black"/>
                </a:solidFill>
                <a:latin typeface="Huawei Sans" panose="020C0503030203020204" pitchFamily="34" charset="0"/>
              </a:rPr>
              <a:t>git</a:t>
            </a:r>
            <a:r>
              <a:rPr lang="en-US" sz="1200" b="1" dirty="0">
                <a:solidFill>
                  <a:prstClr val="black"/>
                </a:solidFill>
                <a:latin typeface="Huawei Sans" panose="020C0503030203020204" pitchFamily="34" charset="0"/>
              </a:rPr>
              <a:t> pull</a:t>
            </a:r>
            <a:r>
              <a:rPr lang="en-US" sz="1200" dirty="0">
                <a:solidFill>
                  <a:prstClr val="black"/>
                </a:solidFill>
                <a:latin typeface="Huawei Sans" panose="020C0503030203020204" pitchFamily="34" charset="0"/>
              </a:rPr>
              <a:t> command is a combination of the </a:t>
            </a:r>
            <a:r>
              <a:rPr lang="en-US" sz="1200" b="1" dirty="0" err="1">
                <a:solidFill>
                  <a:prstClr val="black"/>
                </a:solidFill>
                <a:latin typeface="Huawei Sans" panose="020C0503030203020204" pitchFamily="34" charset="0"/>
              </a:rPr>
              <a:t>git</a:t>
            </a:r>
            <a:r>
              <a:rPr lang="en-US" sz="1200" b="1" dirty="0">
                <a:solidFill>
                  <a:prstClr val="black"/>
                </a:solidFill>
                <a:latin typeface="Huawei Sans" panose="020C0503030203020204" pitchFamily="34" charset="0"/>
              </a:rPr>
              <a:t> fetch</a:t>
            </a:r>
            <a:r>
              <a:rPr lang="en-US" sz="1200" dirty="0">
                <a:solidFill>
                  <a:prstClr val="black"/>
                </a:solidFill>
                <a:latin typeface="Huawei Sans" panose="020C0503030203020204" pitchFamily="34" charset="0"/>
              </a:rPr>
              <a:t> and </a:t>
            </a:r>
            <a:r>
              <a:rPr lang="en-US" sz="1200" b="1" dirty="0" err="1">
                <a:solidFill>
                  <a:prstClr val="black"/>
                </a:solidFill>
                <a:latin typeface="Huawei Sans" panose="020C0503030203020204" pitchFamily="34" charset="0"/>
              </a:rPr>
              <a:t>git</a:t>
            </a:r>
            <a:r>
              <a:rPr lang="en-US" sz="1200" b="1" dirty="0">
                <a:solidFill>
                  <a:prstClr val="black"/>
                </a:solidFill>
                <a:latin typeface="Huawei Sans" panose="020C0503030203020204" pitchFamily="34" charset="0"/>
              </a:rPr>
              <a:t> merge</a:t>
            </a:r>
            <a:r>
              <a:rPr lang="en-US" sz="1200" dirty="0">
                <a:solidFill>
                  <a:prstClr val="black"/>
                </a:solidFill>
                <a:latin typeface="Huawei Sans" panose="020C0503030203020204" pitchFamily="34" charset="0"/>
              </a:rPr>
              <a:t> commands.</a:t>
            </a:r>
            <a:endParaRPr lang="en-US" altLang="zh-CN" sz="1400" dirty="0">
              <a:solidFill>
                <a:prstClr val="black"/>
              </a:solidFill>
              <a:latin typeface="Huawei Sans" panose="020C0503030203020204" pitchFamily="34" charset="0"/>
            </a:endParaRPr>
          </a:p>
        </p:txBody>
      </p:sp>
      <p:grpSp>
        <p:nvGrpSpPr>
          <p:cNvPr id="24" name="组合 23"/>
          <p:cNvGrpSpPr/>
          <p:nvPr/>
        </p:nvGrpSpPr>
        <p:grpSpPr>
          <a:xfrm>
            <a:off x="548640" y="3201315"/>
            <a:ext cx="5250498" cy="2829457"/>
            <a:chOff x="263352" y="1628800"/>
            <a:chExt cx="4621218" cy="2461383"/>
          </a:xfrm>
        </p:grpSpPr>
        <p:sp>
          <p:nvSpPr>
            <p:cNvPr id="25" name="AutoShape 27"/>
            <p:cNvSpPr>
              <a:spLocks noChangeArrowheads="1"/>
            </p:cNvSpPr>
            <p:nvPr/>
          </p:nvSpPr>
          <p:spPr bwMode="auto">
            <a:xfrm>
              <a:off x="263352" y="1628800"/>
              <a:ext cx="772688" cy="468052"/>
            </a:xfrm>
            <a:prstGeom prst="can">
              <a:avLst>
                <a:gd name="adj" fmla="val 29136"/>
              </a:avLst>
            </a:prstGeom>
            <a:solidFill>
              <a:srgbClr val="00ADEE"/>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 tIns="72000" rIns="36000" bIns="36000" anchor="ctr" anchorCtr="0"/>
            <a:lstStyle/>
            <a:p>
              <a:pPr algn="ctr" fontAlgn="ctr"/>
              <a:r>
                <a:rPr lang="en-US" sz="1200" dirty="0">
                  <a:solidFill>
                    <a:schemeClr val="bg1"/>
                  </a:solidFill>
                  <a:latin typeface="Huawei Sans" panose="020C0503030203020204" pitchFamily="34" charset="0"/>
                </a:rPr>
                <a:t>Working </a:t>
              </a:r>
            </a:p>
            <a:p>
              <a:pPr algn="ctr" fontAlgn="ctr"/>
              <a:r>
                <a:rPr lang="en-US" sz="1200" dirty="0">
                  <a:solidFill>
                    <a:schemeClr val="bg1"/>
                  </a:solidFill>
                  <a:latin typeface="Huawei Sans" panose="020C0503030203020204" pitchFamily="34" charset="0"/>
                </a:rPr>
                <a:t>directory</a:t>
              </a:r>
            </a:p>
          </p:txBody>
        </p:sp>
        <p:sp>
          <p:nvSpPr>
            <p:cNvPr id="26" name="AutoShape 28"/>
            <p:cNvSpPr>
              <a:spLocks noChangeArrowheads="1"/>
            </p:cNvSpPr>
            <p:nvPr/>
          </p:nvSpPr>
          <p:spPr bwMode="auto">
            <a:xfrm>
              <a:off x="2312088" y="1628800"/>
              <a:ext cx="735363" cy="468051"/>
            </a:xfrm>
            <a:prstGeom prst="can">
              <a:avLst>
                <a:gd name="adj" fmla="val 23446"/>
              </a:avLst>
            </a:prstGeom>
            <a:solidFill>
              <a:srgbClr val="8BC9A0"/>
            </a:solidFill>
            <a:ln w="9525">
              <a:solidFill>
                <a:srgbClr val="CCFF99"/>
              </a:solidFill>
              <a:round/>
              <a:headEnd/>
              <a:tailEnd/>
            </a:ln>
            <a:effectLst/>
          </p:spPr>
          <p:txBody>
            <a:bodyPr wrap="none" lIns="36000" tIns="72000" rIns="36000" bIns="36000" anchor="ctr" anchorCtr="0"/>
            <a:lstStyle/>
            <a:p>
              <a:pPr algn="ctr" fontAlgn="ctr"/>
              <a:r>
                <a:rPr lang="en-US" sz="1200" dirty="0">
                  <a:solidFill>
                    <a:schemeClr val="bg1"/>
                  </a:solidFill>
                  <a:latin typeface="Huawei Sans" panose="020C0503030203020204" pitchFamily="34" charset="0"/>
                </a:rPr>
                <a:t>Local</a:t>
              </a:r>
            </a:p>
            <a:p>
              <a:pPr algn="ctr" fontAlgn="ctr"/>
              <a:r>
                <a:rPr lang="en-US" sz="1200" dirty="0">
                  <a:solidFill>
                    <a:schemeClr val="bg1"/>
                  </a:solidFill>
                  <a:latin typeface="Huawei Sans" panose="020C0503030203020204" pitchFamily="34" charset="0"/>
                </a:rPr>
                <a:t>repository</a:t>
              </a:r>
              <a:endParaRPr lang="en-US" altLang="zh-CN" sz="1200" dirty="0">
                <a:solidFill>
                  <a:schemeClr val="bg1"/>
                </a:solidFill>
                <a:latin typeface="Huawei Sans" panose="020C0503030203020204" pitchFamily="34" charset="0"/>
              </a:endParaRPr>
            </a:p>
          </p:txBody>
        </p:sp>
        <p:sp>
          <p:nvSpPr>
            <p:cNvPr id="27" name="AutoShape 29"/>
            <p:cNvSpPr>
              <a:spLocks noChangeArrowheads="1"/>
            </p:cNvSpPr>
            <p:nvPr/>
          </p:nvSpPr>
          <p:spPr bwMode="auto">
            <a:xfrm>
              <a:off x="1277882" y="1628800"/>
              <a:ext cx="749666" cy="468051"/>
            </a:xfrm>
            <a:prstGeom prst="can">
              <a:avLst>
                <a:gd name="adj" fmla="val 25343"/>
              </a:avLst>
            </a:prstGeom>
            <a:solidFill>
              <a:srgbClr val="FF9900"/>
            </a:solidFill>
            <a:ln w="9525">
              <a:noFill/>
              <a:round/>
              <a:headEnd/>
              <a:tailEnd/>
            </a:ln>
            <a:effectLst/>
          </p:spPr>
          <p:txBody>
            <a:bodyPr wrap="none" anchor="ctr"/>
            <a:lstStyle/>
            <a:p>
              <a:r>
                <a:rPr lang="en-US" sz="1400" dirty="0">
                  <a:solidFill>
                    <a:schemeClr val="bg1"/>
                  </a:solidFill>
                </a:rPr>
                <a:t>Staging</a:t>
              </a:r>
            </a:p>
            <a:p>
              <a:r>
                <a:rPr lang="en-US" sz="1400" dirty="0">
                  <a:solidFill>
                    <a:schemeClr val="bg1"/>
                  </a:solidFill>
                </a:rPr>
                <a:t>area</a:t>
              </a:r>
              <a:endParaRPr lang="en-US" altLang="zh-CN" sz="1400" dirty="0">
                <a:solidFill>
                  <a:schemeClr val="bg1"/>
                </a:solidFill>
              </a:endParaRPr>
            </a:p>
          </p:txBody>
        </p:sp>
        <p:sp>
          <p:nvSpPr>
            <p:cNvPr id="28" name="AutoShape 18"/>
            <p:cNvSpPr>
              <a:spLocks noChangeArrowheads="1"/>
            </p:cNvSpPr>
            <p:nvPr/>
          </p:nvSpPr>
          <p:spPr bwMode="auto">
            <a:xfrm>
              <a:off x="3827748" y="1628800"/>
              <a:ext cx="869700" cy="540060"/>
            </a:xfrm>
            <a:prstGeom prst="can">
              <a:avLst>
                <a:gd name="adj" fmla="val 22055"/>
              </a:avLst>
            </a:prstGeom>
            <a:solidFill>
              <a:srgbClr val="FFC000"/>
            </a:solidFill>
            <a:ln w="9525">
              <a:noFill/>
              <a:round/>
              <a:headEnd/>
              <a:tailEnd/>
            </a:ln>
            <a:effectLst/>
          </p:spPr>
          <p:txBody>
            <a:bodyPr wrap="none" anchor="ctr"/>
            <a:lstStyle/>
            <a:p>
              <a:r>
                <a:rPr lang="en-US" sz="1400" dirty="0">
                  <a:solidFill>
                    <a:schemeClr val="bg1"/>
                  </a:solidFill>
                </a:rPr>
                <a:t>Remote</a:t>
              </a:r>
            </a:p>
            <a:p>
              <a:r>
                <a:rPr lang="en-US" sz="1400" dirty="0">
                  <a:solidFill>
                    <a:schemeClr val="bg1"/>
                  </a:solidFill>
                </a:rPr>
                <a:t>repository</a:t>
              </a:r>
              <a:endParaRPr lang="en-US" altLang="zh-CN" sz="1400" dirty="0">
                <a:solidFill>
                  <a:schemeClr val="bg1"/>
                </a:solidFill>
              </a:endParaRPr>
            </a:p>
          </p:txBody>
        </p:sp>
        <p:cxnSp>
          <p:nvCxnSpPr>
            <p:cNvPr id="29" name="直接连接符 28"/>
            <p:cNvCxnSpPr/>
            <p:nvPr/>
          </p:nvCxnSpPr>
          <p:spPr bwMode="auto">
            <a:xfrm>
              <a:off x="650338" y="2107242"/>
              <a:ext cx="0" cy="1697409"/>
            </a:xfrm>
            <a:prstGeom prst="line">
              <a:avLst/>
            </a:prstGeom>
            <a:solidFill>
              <a:schemeClr val="accent1"/>
            </a:solidFill>
            <a:ln w="15875" cap="flat" cmpd="sng" algn="ctr">
              <a:solidFill>
                <a:schemeClr val="bg1">
                  <a:lumMod val="65000"/>
                </a:schemeClr>
              </a:solidFill>
              <a:prstDash val="solid"/>
              <a:round/>
              <a:headEnd type="none" w="med" len="med"/>
              <a:tailEnd type="none" w="med" len="med"/>
            </a:ln>
            <a:effectLst/>
          </p:spPr>
        </p:cxnSp>
        <p:cxnSp>
          <p:nvCxnSpPr>
            <p:cNvPr id="30" name="直接连接符 29"/>
            <p:cNvCxnSpPr>
              <a:stCxn id="27" idx="3"/>
            </p:cNvCxnSpPr>
            <p:nvPr/>
          </p:nvCxnSpPr>
          <p:spPr bwMode="auto">
            <a:xfrm flipH="1">
              <a:off x="1640334" y="2096851"/>
              <a:ext cx="0" cy="1707800"/>
            </a:xfrm>
            <a:prstGeom prst="line">
              <a:avLst/>
            </a:prstGeom>
            <a:solidFill>
              <a:schemeClr val="accent1"/>
            </a:solidFill>
            <a:ln w="15875" cap="flat" cmpd="sng" algn="ctr">
              <a:solidFill>
                <a:schemeClr val="bg1">
                  <a:lumMod val="65000"/>
                </a:schemeClr>
              </a:solidFill>
              <a:prstDash val="solid"/>
              <a:round/>
              <a:headEnd type="none" w="med" len="med"/>
              <a:tailEnd type="none" w="med" len="med"/>
            </a:ln>
            <a:effectLst/>
          </p:spPr>
        </p:cxnSp>
        <p:cxnSp>
          <p:nvCxnSpPr>
            <p:cNvPr id="31" name="直接连接符 30"/>
            <p:cNvCxnSpPr>
              <a:stCxn id="26" idx="3"/>
            </p:cNvCxnSpPr>
            <p:nvPr/>
          </p:nvCxnSpPr>
          <p:spPr bwMode="auto">
            <a:xfrm flipH="1">
              <a:off x="2668027" y="2096851"/>
              <a:ext cx="0" cy="1707800"/>
            </a:xfrm>
            <a:prstGeom prst="line">
              <a:avLst/>
            </a:prstGeom>
            <a:solidFill>
              <a:schemeClr val="accent1"/>
            </a:solidFill>
            <a:ln w="15875" cap="flat" cmpd="sng" algn="ctr">
              <a:solidFill>
                <a:schemeClr val="bg1">
                  <a:lumMod val="65000"/>
                </a:schemeClr>
              </a:solidFill>
              <a:prstDash val="solid"/>
              <a:round/>
              <a:headEnd type="none" w="med" len="med"/>
              <a:tailEnd type="none" w="med" len="med"/>
            </a:ln>
            <a:effectLst/>
          </p:spPr>
        </p:cxnSp>
        <p:cxnSp>
          <p:nvCxnSpPr>
            <p:cNvPr id="32" name="直接连接符 31"/>
            <p:cNvCxnSpPr/>
            <p:nvPr/>
          </p:nvCxnSpPr>
          <p:spPr bwMode="auto">
            <a:xfrm>
              <a:off x="4262598" y="2168860"/>
              <a:ext cx="0" cy="1635791"/>
            </a:xfrm>
            <a:prstGeom prst="line">
              <a:avLst/>
            </a:prstGeom>
            <a:solidFill>
              <a:schemeClr val="accent1"/>
            </a:solidFill>
            <a:ln w="15875" cap="flat" cmpd="sng" algn="ctr">
              <a:solidFill>
                <a:schemeClr val="bg1">
                  <a:lumMod val="65000"/>
                </a:schemeClr>
              </a:solidFill>
              <a:prstDash val="solid"/>
              <a:round/>
              <a:headEnd type="none" w="med" len="med"/>
              <a:tailEnd type="none" w="med" len="med"/>
            </a:ln>
            <a:effectLst/>
          </p:spPr>
        </p:cxnSp>
        <p:cxnSp>
          <p:nvCxnSpPr>
            <p:cNvPr id="34" name="直接连接符 33"/>
            <p:cNvCxnSpPr/>
            <p:nvPr/>
          </p:nvCxnSpPr>
          <p:spPr bwMode="auto">
            <a:xfrm>
              <a:off x="3494778" y="1787236"/>
              <a:ext cx="0" cy="2017415"/>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36" name="右箭头 35"/>
            <p:cNvSpPr/>
            <p:nvPr/>
          </p:nvSpPr>
          <p:spPr>
            <a:xfrm rot="10800000" flipV="1">
              <a:off x="2668028" y="2403572"/>
              <a:ext cx="1594570" cy="403357"/>
            </a:xfrm>
            <a:prstGeom prst="rightArrow">
              <a:avLst/>
            </a:prstGeom>
            <a:solidFill>
              <a:srgbClr val="FFC000"/>
            </a:solidFill>
            <a:ln w="9525">
              <a:noFill/>
              <a:round/>
              <a:headEnd/>
              <a:tailEnd/>
            </a:ln>
            <a:effectLst/>
          </p:spPr>
          <p:txBody>
            <a:bodyPr wrap="none" anchor="ctr"/>
            <a:lstStyle/>
            <a:p>
              <a:pPr algn="ctr"/>
              <a:r>
                <a:rPr lang="en-US" sz="1400" dirty="0" err="1"/>
                <a:t>git</a:t>
              </a:r>
              <a:r>
                <a:rPr lang="en-US" sz="1400" dirty="0"/>
                <a:t> fetch</a:t>
              </a:r>
              <a:endParaRPr lang="en-US" altLang="zh-CN" sz="1400" dirty="0"/>
            </a:p>
          </p:txBody>
        </p:sp>
        <p:sp>
          <p:nvSpPr>
            <p:cNvPr id="39" name="右箭头 38"/>
            <p:cNvSpPr/>
            <p:nvPr/>
          </p:nvSpPr>
          <p:spPr>
            <a:xfrm rot="10800000" flipV="1">
              <a:off x="659047" y="2403572"/>
              <a:ext cx="1997239" cy="403357"/>
            </a:xfrm>
            <a:prstGeom prst="rightArrow">
              <a:avLst/>
            </a:prstGeom>
            <a:solidFill>
              <a:srgbClr val="8BC9A0"/>
            </a:solidFill>
          </p:spPr>
          <p:txBody>
            <a:bodyPr wrap="none" lIns="36000" tIns="36000" rIns="36000" bIns="36000" rtlCol="0" anchor="ctr" anchorCtr="0">
              <a:noAutofit/>
            </a:bodyPr>
            <a:lstStyle/>
            <a:p>
              <a:pPr algn="ctr" fontAlgn="ctr"/>
              <a:r>
                <a:rPr lang="en-US" sz="1400" dirty="0" err="1">
                  <a:latin typeface="Huawei Sans" panose="020C0503030203020204" pitchFamily="34" charset="0"/>
                </a:rPr>
                <a:t>git</a:t>
              </a:r>
              <a:r>
                <a:rPr lang="en-US" sz="1400" dirty="0">
                  <a:latin typeface="Huawei Sans" panose="020C0503030203020204" pitchFamily="34" charset="0"/>
                </a:rPr>
                <a:t> merge</a:t>
              </a:r>
              <a:endParaRPr lang="en-US" altLang="zh-CN" sz="1400" dirty="0">
                <a:latin typeface="Huawei Sans" panose="020C0503030203020204" pitchFamily="34" charset="0"/>
                <a:cs typeface="Courier New" panose="02070309020205020404" pitchFamily="49" charset="0"/>
              </a:endParaRPr>
            </a:p>
          </p:txBody>
        </p:sp>
        <p:sp>
          <p:nvSpPr>
            <p:cNvPr id="40" name="文本框 39"/>
            <p:cNvSpPr txBox="1"/>
            <p:nvPr/>
          </p:nvSpPr>
          <p:spPr bwMode="auto">
            <a:xfrm>
              <a:off x="263352" y="3787305"/>
              <a:ext cx="2784099" cy="302878"/>
            </a:xfrm>
            <a:prstGeom prst="rect">
              <a:avLst/>
            </a:prstGeom>
            <a:solidFill>
              <a:srgbClr val="D9D9D9"/>
            </a:solidFill>
            <a:ln w="9525" algn="ctr">
              <a:noFill/>
              <a:miter lim="800000"/>
              <a:headEnd/>
              <a:tailEnd/>
            </a:ln>
          </p:spPr>
          <p:txBody>
            <a:bodyPr vert="horz" wrap="square" lIns="36000" tIns="36000" rIns="36000" bIns="36000" numCol="1" rtlCol="0" anchor="ctr" anchorCtr="0" compatLnSpc="1">
              <a:prstTxWarp prst="textNoShape">
                <a:avLst/>
              </a:prstTxWarp>
              <a:noAutofit/>
            </a:bodyPr>
            <a:lstStyle>
              <a:defPPr>
                <a:defRPr lang="en-US"/>
              </a:defPPr>
              <a:lvl1pPr algn="ctr" fontAlgn="auto">
                <a:spcBef>
                  <a:spcPct val="0"/>
                </a:spcBef>
                <a:spcAft>
                  <a:spcPct val="0"/>
                </a:spcAft>
                <a:defRPr sz="1200">
                  <a:latin typeface="Arial"/>
                </a:defRPr>
              </a:lvl1pPr>
              <a:lvl2pPr marL="457200" fontAlgn="t">
                <a:spcBef>
                  <a:spcPct val="0"/>
                </a:spcBef>
                <a:spcAft>
                  <a:spcPct val="0"/>
                </a:spcAft>
                <a:defRPr sz="1000">
                  <a:latin typeface="Arial" pitchFamily="34" charset="0"/>
                  <a:ea typeface="宋体" charset="-122"/>
                </a:defRPr>
              </a:lvl2pPr>
              <a:lvl3pPr marL="914400" fontAlgn="t">
                <a:spcBef>
                  <a:spcPct val="0"/>
                </a:spcBef>
                <a:spcAft>
                  <a:spcPct val="0"/>
                </a:spcAft>
                <a:defRPr sz="1000">
                  <a:latin typeface="Arial" pitchFamily="34" charset="0"/>
                  <a:ea typeface="宋体" charset="-122"/>
                </a:defRPr>
              </a:lvl3pPr>
              <a:lvl4pPr marL="1371600" fontAlgn="t">
                <a:spcBef>
                  <a:spcPct val="0"/>
                </a:spcBef>
                <a:spcAft>
                  <a:spcPct val="0"/>
                </a:spcAft>
                <a:defRPr sz="1000">
                  <a:latin typeface="Arial" pitchFamily="34" charset="0"/>
                  <a:ea typeface="宋体" charset="-122"/>
                </a:defRPr>
              </a:lvl4pPr>
              <a:lvl5pPr marL="1828800" fontAlgn="t">
                <a:spcBef>
                  <a:spcPct val="0"/>
                </a:spcBef>
                <a:spcAft>
                  <a:spcPct val="0"/>
                </a:spcAft>
                <a:defRPr sz="1000">
                  <a:latin typeface="Arial" pitchFamily="34" charset="0"/>
                  <a:ea typeface="宋体" charset="-122"/>
                </a:defRPr>
              </a:lvl5pPr>
              <a:lvl6pPr marL="2286000" defTabSz="914400">
                <a:defRPr sz="1000">
                  <a:latin typeface="Arial" pitchFamily="34" charset="0"/>
                  <a:ea typeface="宋体" charset="-122"/>
                </a:defRPr>
              </a:lvl6pPr>
              <a:lvl7pPr marL="2743200" defTabSz="914400">
                <a:defRPr sz="1000">
                  <a:latin typeface="Arial" pitchFamily="34" charset="0"/>
                  <a:ea typeface="宋体" charset="-122"/>
                </a:defRPr>
              </a:lvl7pPr>
              <a:lvl8pPr marL="3200400" defTabSz="914400">
                <a:defRPr sz="1000">
                  <a:latin typeface="Arial" pitchFamily="34" charset="0"/>
                  <a:ea typeface="宋体" charset="-122"/>
                </a:defRPr>
              </a:lvl8pPr>
              <a:lvl9pPr marL="3657600" defTabSz="914400">
                <a:defRPr sz="1000">
                  <a:latin typeface="Arial" pitchFamily="34" charset="0"/>
                  <a:ea typeface="宋体" charset="-122"/>
                </a:defRPr>
              </a:lvl9pPr>
            </a:lstStyle>
            <a:p>
              <a:pPr fontAlgn="ctr"/>
              <a:r>
                <a:rPr lang="en-US" dirty="0">
                  <a:latin typeface="Huawei Sans" panose="020C0503030203020204" pitchFamily="34" charset="0"/>
                </a:rPr>
                <a:t>Local PC</a:t>
              </a:r>
              <a:endParaRPr lang="en-US" altLang="zh-CN" dirty="0">
                <a:latin typeface="Huawei Sans" panose="020C0503030203020204" pitchFamily="34" charset="0"/>
              </a:endParaRPr>
            </a:p>
          </p:txBody>
        </p:sp>
        <p:sp>
          <p:nvSpPr>
            <p:cNvPr id="42" name="文本框 41"/>
            <p:cNvSpPr txBox="1"/>
            <p:nvPr/>
          </p:nvSpPr>
          <p:spPr bwMode="auto">
            <a:xfrm>
              <a:off x="3601327" y="3759429"/>
              <a:ext cx="1283243" cy="302093"/>
            </a:xfrm>
            <a:prstGeom prst="rect">
              <a:avLst/>
            </a:prstGeom>
            <a:solidFill>
              <a:srgbClr val="D9D9D9"/>
            </a:solidFill>
            <a:ln w="9525" algn="ctr">
              <a:noFill/>
              <a:miter lim="800000"/>
              <a:headEnd/>
              <a:tailEnd/>
            </a:ln>
          </p:spPr>
          <p:txBody>
            <a:bodyPr vert="horz" wrap="square" lIns="36000" tIns="36000" rIns="36000" bIns="36000" numCol="1" rtlCol="0" anchor="ctr" anchorCtr="0" compatLnSpc="1">
              <a:prstTxWarp prst="textNoShape">
                <a:avLst/>
              </a:prstTxWarp>
              <a:noAutofit/>
            </a:bodyPr>
            <a:lstStyle>
              <a:defPPr>
                <a:defRPr lang="en-US"/>
              </a:defPPr>
              <a:lvl1pPr algn="ctr" fontAlgn="auto">
                <a:spcBef>
                  <a:spcPct val="0"/>
                </a:spcBef>
                <a:spcAft>
                  <a:spcPct val="0"/>
                </a:spcAft>
                <a:defRPr sz="1200">
                  <a:latin typeface="Arial"/>
                </a:defRPr>
              </a:lvl1pPr>
              <a:lvl2pPr marL="457200" fontAlgn="t">
                <a:spcBef>
                  <a:spcPct val="0"/>
                </a:spcBef>
                <a:spcAft>
                  <a:spcPct val="0"/>
                </a:spcAft>
                <a:defRPr sz="1000">
                  <a:latin typeface="Arial" pitchFamily="34" charset="0"/>
                  <a:ea typeface="宋体" charset="-122"/>
                </a:defRPr>
              </a:lvl2pPr>
              <a:lvl3pPr marL="914400" fontAlgn="t">
                <a:spcBef>
                  <a:spcPct val="0"/>
                </a:spcBef>
                <a:spcAft>
                  <a:spcPct val="0"/>
                </a:spcAft>
                <a:defRPr sz="1000">
                  <a:latin typeface="Arial" pitchFamily="34" charset="0"/>
                  <a:ea typeface="宋体" charset="-122"/>
                </a:defRPr>
              </a:lvl3pPr>
              <a:lvl4pPr marL="1371600" fontAlgn="t">
                <a:spcBef>
                  <a:spcPct val="0"/>
                </a:spcBef>
                <a:spcAft>
                  <a:spcPct val="0"/>
                </a:spcAft>
                <a:defRPr sz="1000">
                  <a:latin typeface="Arial" pitchFamily="34" charset="0"/>
                  <a:ea typeface="宋体" charset="-122"/>
                </a:defRPr>
              </a:lvl4pPr>
              <a:lvl5pPr marL="1828800" fontAlgn="t">
                <a:spcBef>
                  <a:spcPct val="0"/>
                </a:spcBef>
                <a:spcAft>
                  <a:spcPct val="0"/>
                </a:spcAft>
                <a:defRPr sz="1000">
                  <a:latin typeface="Arial" pitchFamily="34" charset="0"/>
                  <a:ea typeface="宋体" charset="-122"/>
                </a:defRPr>
              </a:lvl5pPr>
              <a:lvl6pPr marL="2286000" defTabSz="914400">
                <a:defRPr sz="1000">
                  <a:latin typeface="Arial" pitchFamily="34" charset="0"/>
                  <a:ea typeface="宋体" charset="-122"/>
                </a:defRPr>
              </a:lvl6pPr>
              <a:lvl7pPr marL="2743200" defTabSz="914400">
                <a:defRPr sz="1000">
                  <a:latin typeface="Arial" pitchFamily="34" charset="0"/>
                  <a:ea typeface="宋体" charset="-122"/>
                </a:defRPr>
              </a:lvl7pPr>
              <a:lvl8pPr marL="3200400" defTabSz="914400">
                <a:defRPr sz="1000">
                  <a:latin typeface="Arial" pitchFamily="34" charset="0"/>
                  <a:ea typeface="宋体" charset="-122"/>
                </a:defRPr>
              </a:lvl8pPr>
              <a:lvl9pPr marL="3657600" defTabSz="914400">
                <a:defRPr sz="1000">
                  <a:latin typeface="Arial" pitchFamily="34" charset="0"/>
                  <a:ea typeface="宋体" charset="-122"/>
                </a:defRPr>
              </a:lvl9pPr>
            </a:lstStyle>
            <a:p>
              <a:pPr fontAlgn="ctr"/>
              <a:r>
                <a:rPr lang="en-US" dirty="0">
                  <a:latin typeface="Huawei Sans" panose="020C0503030203020204" pitchFamily="34" charset="0"/>
                </a:rPr>
                <a:t>Remote repository</a:t>
              </a:r>
            </a:p>
          </p:txBody>
        </p:sp>
        <p:sp>
          <p:nvSpPr>
            <p:cNvPr id="44" name="右箭头 43"/>
            <p:cNvSpPr/>
            <p:nvPr/>
          </p:nvSpPr>
          <p:spPr>
            <a:xfrm rot="10800000" flipV="1">
              <a:off x="659048" y="2954702"/>
              <a:ext cx="3615291" cy="403357"/>
            </a:xfrm>
            <a:prstGeom prst="rightArrow">
              <a:avLst/>
            </a:prstGeom>
            <a:solidFill>
              <a:srgbClr val="FFC000"/>
            </a:solidFill>
            <a:ln w="9525">
              <a:noFill/>
              <a:round/>
              <a:headEnd/>
              <a:tailEnd/>
            </a:ln>
            <a:effectLst/>
          </p:spPr>
          <p:txBody>
            <a:bodyPr wrap="none" anchor="ctr"/>
            <a:lstStyle/>
            <a:p>
              <a:pPr algn="ctr"/>
              <a:r>
                <a:rPr lang="en-US" sz="1400" dirty="0" err="1"/>
                <a:t>git</a:t>
              </a:r>
              <a:r>
                <a:rPr lang="en-US" sz="1400" dirty="0"/>
                <a:t> pull</a:t>
              </a:r>
              <a:endParaRPr lang="en-US" altLang="zh-CN" sz="1400" dirty="0"/>
            </a:p>
          </p:txBody>
        </p:sp>
      </p:grpSp>
      <p:sp>
        <p:nvSpPr>
          <p:cNvPr id="46" name="文本框 25"/>
          <p:cNvSpPr txBox="1"/>
          <p:nvPr/>
        </p:nvSpPr>
        <p:spPr>
          <a:xfrm>
            <a:off x="6313219" y="3363565"/>
            <a:ext cx="5310468" cy="2987818"/>
          </a:xfrm>
          <a:prstGeom prst="rect">
            <a:avLst/>
          </a:prstGeom>
          <a:solidFill>
            <a:srgbClr val="F4FBFE"/>
          </a:solidFill>
          <a:ln>
            <a:solidFill>
              <a:srgbClr val="99DFF9"/>
            </a:solidFill>
          </a:ln>
        </p:spPr>
        <p:txBody>
          <a:bodyPr wrap="square" rtlCol="0" anchor="ctr">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lnSpc>
                <a:spcPts val="1300"/>
              </a:lnSpc>
            </a:pPr>
            <a:r>
              <a:rPr lang="en-US" sz="1200" dirty="0">
                <a:latin typeface="Huawei Sans" panose="020C0503030203020204" pitchFamily="34" charset="0"/>
              </a:rPr>
              <a:t>$</a:t>
            </a:r>
            <a:r>
              <a:rPr lang="en-US" sz="1200" dirty="0" err="1">
                <a:latin typeface="Huawei Sans" panose="020C0503030203020204" pitchFamily="34" charset="0"/>
              </a:rPr>
              <a:t>git</a:t>
            </a:r>
            <a:r>
              <a:rPr lang="en-US" sz="1200" dirty="0">
                <a:latin typeface="Huawei Sans" panose="020C0503030203020204" pitchFamily="34" charset="0"/>
              </a:rPr>
              <a:t> fetch   # Fetch down all the information that is in the remote repository that is not in your local repository.</a:t>
            </a:r>
            <a:endParaRPr lang="en-US" altLang="zh-CN" sz="1200" dirty="0">
              <a:latin typeface="Huawei Sans" panose="020C0503030203020204" pitchFamily="34" charset="0"/>
            </a:endParaRPr>
          </a:p>
          <a:p>
            <a:pPr fontAlgn="ctr">
              <a:lnSpc>
                <a:spcPts val="1300"/>
              </a:lnSpc>
            </a:pPr>
            <a:r>
              <a:rPr lang="en-US" sz="1200" dirty="0">
                <a:latin typeface="Huawei Sans" panose="020C0503030203020204" pitchFamily="34" charset="0"/>
              </a:rPr>
              <a:t>$</a:t>
            </a:r>
            <a:r>
              <a:rPr lang="en-US" sz="1200" dirty="0" err="1">
                <a:latin typeface="Huawei Sans" panose="020C0503030203020204" pitchFamily="34" charset="0"/>
              </a:rPr>
              <a:t>ll</a:t>
            </a:r>
            <a:r>
              <a:rPr lang="en-US" sz="1200" dirty="0">
                <a:latin typeface="Huawei Sans" panose="020C0503030203020204" pitchFamily="34" charset="0"/>
              </a:rPr>
              <a:t>  # Display the files in the folder where the working directory resides.</a:t>
            </a:r>
            <a:endParaRPr lang="en-US" altLang="zh-CN" sz="1200" dirty="0">
              <a:latin typeface="Huawei Sans" panose="020C0503030203020204" pitchFamily="34" charset="0"/>
            </a:endParaRPr>
          </a:p>
          <a:p>
            <a:pPr fontAlgn="ctr">
              <a:lnSpc>
                <a:spcPts val="1300"/>
              </a:lnSpc>
            </a:pPr>
            <a:r>
              <a:rPr lang="en-US" sz="1200" dirty="0">
                <a:latin typeface="Huawei Sans" panose="020C0503030203020204" pitchFamily="34" charset="0"/>
              </a:rPr>
              <a:t>total 5</a:t>
            </a:r>
          </a:p>
          <a:p>
            <a:pPr fontAlgn="ctr">
              <a:lnSpc>
                <a:spcPts val="1300"/>
              </a:lnSpc>
            </a:pPr>
            <a:r>
              <a:rPr lang="en-US" altLang="zh-CN" sz="1200" dirty="0">
                <a:latin typeface="Huawei Sans" panose="020C0503030203020204" pitchFamily="34" charset="0"/>
              </a:rPr>
              <a:t>-</a:t>
            </a:r>
            <a:r>
              <a:rPr lang="en-US" altLang="zh-CN" sz="1200" dirty="0" err="1">
                <a:latin typeface="Huawei Sans" panose="020C0503030203020204" pitchFamily="34" charset="0"/>
              </a:rPr>
              <a:t>rw</a:t>
            </a:r>
            <a:r>
              <a:rPr lang="en-US" altLang="zh-CN" sz="1200" dirty="0">
                <a:latin typeface="Huawei Sans" panose="020C0503030203020204" pitchFamily="34" charset="0"/>
              </a:rPr>
              <a:t>-r--r-- </a:t>
            </a:r>
            <a:r>
              <a:rPr lang="en-US" altLang="zh-CN" sz="1200">
                <a:latin typeface="Huawei Sans" panose="020C0503030203020204" pitchFamily="34" charset="0"/>
              </a:rPr>
              <a:t>1 </a:t>
            </a:r>
            <a:r>
              <a:rPr lang="en-US" altLang="zh-CN" sz="1200" smtClean="0">
                <a:latin typeface="Huawei Sans" panose="020C0503030203020204" pitchFamily="34" charset="0"/>
              </a:rPr>
              <a:t>xxx </a:t>
            </a:r>
            <a:r>
              <a:rPr lang="en-US" altLang="zh-CN" sz="1200" dirty="0">
                <a:latin typeface="Huawei Sans" panose="020C0503030203020204" pitchFamily="34" charset="0"/>
              </a:rPr>
              <a:t>1049089 23 Jun 19 09:31 firstpush.txt</a:t>
            </a:r>
          </a:p>
          <a:p>
            <a:pPr fontAlgn="ctr">
              <a:lnSpc>
                <a:spcPts val="1300"/>
              </a:lnSpc>
            </a:pPr>
            <a:r>
              <a:rPr lang="en-US" altLang="zh-CN" sz="1200" dirty="0">
                <a:latin typeface="Huawei Sans" panose="020C0503030203020204" pitchFamily="34" charset="0"/>
              </a:rPr>
              <a:t>-</a:t>
            </a:r>
            <a:r>
              <a:rPr lang="en-US" altLang="zh-CN" sz="1200" dirty="0" err="1">
                <a:latin typeface="Huawei Sans" panose="020C0503030203020204" pitchFamily="34" charset="0"/>
              </a:rPr>
              <a:t>rw</a:t>
            </a:r>
            <a:r>
              <a:rPr lang="en-US" altLang="zh-CN" sz="1200" dirty="0">
                <a:latin typeface="Huawei Sans" panose="020C0503030203020204" pitchFamily="34" charset="0"/>
              </a:rPr>
              <a:t>-r--r-- </a:t>
            </a:r>
            <a:r>
              <a:rPr lang="en-US" altLang="zh-CN" sz="1200">
                <a:latin typeface="Huawei Sans" panose="020C0503030203020204" pitchFamily="34" charset="0"/>
              </a:rPr>
              <a:t>1 </a:t>
            </a:r>
            <a:r>
              <a:rPr lang="en-US" altLang="zh-CN" sz="1200" smtClean="0">
                <a:latin typeface="Huawei Sans" panose="020C0503030203020204" pitchFamily="34" charset="0"/>
              </a:rPr>
              <a:t>xxx </a:t>
            </a:r>
            <a:r>
              <a:rPr lang="en-US" altLang="zh-CN" sz="1200" dirty="0">
                <a:latin typeface="Huawei Sans" panose="020C0503030203020204" pitchFamily="34" charset="0"/>
              </a:rPr>
              <a:t>1049089  8 May 15 13:59 merge1</a:t>
            </a:r>
          </a:p>
          <a:p>
            <a:pPr fontAlgn="ctr">
              <a:lnSpc>
                <a:spcPts val="1300"/>
              </a:lnSpc>
            </a:pPr>
            <a:r>
              <a:rPr lang="en-US" altLang="zh-CN" sz="1200" dirty="0">
                <a:latin typeface="Huawei Sans" panose="020C0503030203020204" pitchFamily="34" charset="0"/>
              </a:rPr>
              <a:t>-</a:t>
            </a:r>
            <a:r>
              <a:rPr lang="en-US" altLang="zh-CN" sz="1200" dirty="0" err="1">
                <a:latin typeface="Huawei Sans" panose="020C0503030203020204" pitchFamily="34" charset="0"/>
              </a:rPr>
              <a:t>rw</a:t>
            </a:r>
            <a:r>
              <a:rPr lang="en-US" altLang="zh-CN" sz="1200" dirty="0">
                <a:latin typeface="Huawei Sans" panose="020C0503030203020204" pitchFamily="34" charset="0"/>
              </a:rPr>
              <a:t>-r--r-- </a:t>
            </a:r>
            <a:r>
              <a:rPr lang="en-US" altLang="zh-CN" sz="1200">
                <a:latin typeface="Huawei Sans" panose="020C0503030203020204" pitchFamily="34" charset="0"/>
              </a:rPr>
              <a:t>1 </a:t>
            </a:r>
            <a:r>
              <a:rPr lang="en-US" altLang="zh-CN" sz="1200" smtClean="0">
                <a:latin typeface="Huawei Sans" panose="020C0503030203020204" pitchFamily="34" charset="0"/>
              </a:rPr>
              <a:t>xxx </a:t>
            </a:r>
            <a:r>
              <a:rPr lang="en-US" altLang="zh-CN" sz="1200" dirty="0">
                <a:latin typeface="Huawei Sans" panose="020C0503030203020204" pitchFamily="34" charset="0"/>
              </a:rPr>
              <a:t>1049089  8 May 15 13:59 README.md</a:t>
            </a:r>
          </a:p>
          <a:p>
            <a:pPr fontAlgn="ctr">
              <a:lnSpc>
                <a:spcPts val="1300"/>
              </a:lnSpc>
            </a:pPr>
            <a:r>
              <a:rPr lang="en-US" altLang="zh-CN" sz="1200" dirty="0">
                <a:latin typeface="Huawei Sans" panose="020C0503030203020204" pitchFamily="34" charset="0"/>
              </a:rPr>
              <a:t>-</a:t>
            </a:r>
            <a:r>
              <a:rPr lang="en-US" altLang="zh-CN" sz="1200" dirty="0" err="1">
                <a:latin typeface="Huawei Sans" panose="020C0503030203020204" pitchFamily="34" charset="0"/>
              </a:rPr>
              <a:t>rw</a:t>
            </a:r>
            <a:r>
              <a:rPr lang="en-US" altLang="zh-CN" sz="1200" dirty="0">
                <a:latin typeface="Huawei Sans" panose="020C0503030203020204" pitchFamily="34" charset="0"/>
              </a:rPr>
              <a:t>-r--r-- </a:t>
            </a:r>
            <a:r>
              <a:rPr lang="en-US" altLang="zh-CN" sz="1200">
                <a:latin typeface="Huawei Sans" panose="020C0503030203020204" pitchFamily="34" charset="0"/>
              </a:rPr>
              <a:t>1 </a:t>
            </a:r>
            <a:r>
              <a:rPr lang="en-US" altLang="zh-CN" sz="1200" smtClean="0">
                <a:latin typeface="Huawei Sans" panose="020C0503030203020204" pitchFamily="34" charset="0"/>
              </a:rPr>
              <a:t>xxx </a:t>
            </a:r>
            <a:r>
              <a:rPr lang="en-US" altLang="zh-CN" sz="1200" dirty="0">
                <a:latin typeface="Huawei Sans" panose="020C0503030203020204" pitchFamily="34" charset="0"/>
              </a:rPr>
              <a:t>1049089 29 Jun 19 09:17 readme_dev.txt</a:t>
            </a:r>
          </a:p>
          <a:p>
            <a:pPr fontAlgn="ctr">
              <a:lnSpc>
                <a:spcPts val="1300"/>
              </a:lnSpc>
            </a:pPr>
            <a:r>
              <a:rPr lang="en-US" altLang="zh-CN" sz="1200" dirty="0">
                <a:latin typeface="Huawei Sans" panose="020C0503030203020204" pitchFamily="34" charset="0"/>
              </a:rPr>
              <a:t>-</a:t>
            </a:r>
            <a:r>
              <a:rPr lang="en-US" altLang="zh-CN" sz="1200" dirty="0" err="1">
                <a:latin typeface="Huawei Sans" panose="020C0503030203020204" pitchFamily="34" charset="0"/>
              </a:rPr>
              <a:t>rw</a:t>
            </a:r>
            <a:r>
              <a:rPr lang="en-US" altLang="zh-CN" sz="1200" dirty="0">
                <a:latin typeface="Huawei Sans" panose="020C0503030203020204" pitchFamily="34" charset="0"/>
              </a:rPr>
              <a:t>-r--r-- </a:t>
            </a:r>
            <a:r>
              <a:rPr lang="en-US" altLang="zh-CN" sz="1200">
                <a:latin typeface="Huawei Sans" panose="020C0503030203020204" pitchFamily="34" charset="0"/>
              </a:rPr>
              <a:t>1 </a:t>
            </a:r>
            <a:r>
              <a:rPr lang="en-US" altLang="zh-CN" sz="1200" smtClean="0">
                <a:latin typeface="Huawei Sans" panose="020C0503030203020204" pitchFamily="34" charset="0"/>
              </a:rPr>
              <a:t>xxx </a:t>
            </a:r>
            <a:r>
              <a:rPr lang="en-US" altLang="zh-CN" sz="1200" dirty="0">
                <a:latin typeface="Huawei Sans" panose="020C0503030203020204" pitchFamily="34" charset="0"/>
              </a:rPr>
              <a:t>1049089 19 May 15 17:46 Text</a:t>
            </a:r>
          </a:p>
          <a:p>
            <a:pPr fontAlgn="ctr">
              <a:lnSpc>
                <a:spcPts val="1300"/>
              </a:lnSpc>
            </a:pPr>
            <a:r>
              <a:rPr lang="en-US" sz="1200" dirty="0">
                <a:latin typeface="Huawei Sans" panose="020C0503030203020204" pitchFamily="34" charset="0"/>
              </a:rPr>
              <a:t>$</a:t>
            </a:r>
            <a:r>
              <a:rPr lang="en-US" sz="1200" dirty="0" err="1">
                <a:latin typeface="Huawei Sans" panose="020C0503030203020204" pitchFamily="34" charset="0"/>
              </a:rPr>
              <a:t>git</a:t>
            </a:r>
            <a:r>
              <a:rPr lang="en-US" sz="1200" dirty="0">
                <a:latin typeface="Huawei Sans" panose="020C0503030203020204" pitchFamily="34" charset="0"/>
              </a:rPr>
              <a:t> merge        # Merge the differences to the local branch.</a:t>
            </a:r>
            <a:endParaRPr lang="en-US" altLang="zh-CN" sz="1200" dirty="0">
              <a:latin typeface="Huawei Sans" panose="020C0503030203020204" pitchFamily="34" charset="0"/>
            </a:endParaRPr>
          </a:p>
          <a:p>
            <a:pPr fontAlgn="ctr">
              <a:lnSpc>
                <a:spcPts val="1300"/>
              </a:lnSpc>
            </a:pPr>
            <a:r>
              <a:rPr lang="en-US" sz="1200" dirty="0">
                <a:latin typeface="Huawei Sans" panose="020C0503030203020204" pitchFamily="34" charset="0"/>
              </a:rPr>
              <a:t>$</a:t>
            </a:r>
            <a:r>
              <a:rPr lang="en-US" sz="1200" dirty="0" err="1">
                <a:latin typeface="Huawei Sans" panose="020C0503030203020204" pitchFamily="34" charset="0"/>
              </a:rPr>
              <a:t>ll</a:t>
            </a:r>
            <a:r>
              <a:rPr lang="en-US" sz="1200" dirty="0">
                <a:latin typeface="Huawei Sans" panose="020C0503030203020204" pitchFamily="34" charset="0"/>
              </a:rPr>
              <a:t>                     # Display the files in the working directory.</a:t>
            </a:r>
            <a:endParaRPr lang="en-US" altLang="zh-CN" sz="1200" dirty="0">
              <a:latin typeface="Huawei Sans" panose="020C0503030203020204" pitchFamily="34" charset="0"/>
            </a:endParaRPr>
          </a:p>
          <a:p>
            <a:pPr fontAlgn="ctr">
              <a:lnSpc>
                <a:spcPts val="1300"/>
              </a:lnSpc>
            </a:pPr>
            <a:r>
              <a:rPr lang="en-US" sz="1200" dirty="0">
                <a:latin typeface="Huawei Sans" panose="020C0503030203020204" pitchFamily="34" charset="0"/>
              </a:rPr>
              <a:t>total 6</a:t>
            </a:r>
          </a:p>
          <a:p>
            <a:pPr fontAlgn="ctr">
              <a:lnSpc>
                <a:spcPts val="1300"/>
              </a:lnSpc>
            </a:pPr>
            <a:r>
              <a:rPr lang="en-US" altLang="zh-CN" sz="1200" dirty="0">
                <a:solidFill>
                  <a:srgbClr val="EC7061"/>
                </a:solidFill>
                <a:latin typeface="Huawei Sans" panose="020C0503030203020204" pitchFamily="34" charset="0"/>
              </a:rPr>
              <a:t>-</a:t>
            </a:r>
            <a:r>
              <a:rPr lang="en-US" altLang="zh-CN" sz="1200" dirty="0" err="1">
                <a:solidFill>
                  <a:srgbClr val="EC7061"/>
                </a:solidFill>
                <a:latin typeface="Huawei Sans" panose="020C0503030203020204" pitchFamily="34" charset="0"/>
              </a:rPr>
              <a:t>rw</a:t>
            </a:r>
            <a:r>
              <a:rPr lang="en-US" altLang="zh-CN" sz="1200" dirty="0">
                <a:solidFill>
                  <a:srgbClr val="EC7061"/>
                </a:solidFill>
                <a:latin typeface="Huawei Sans" panose="020C0503030203020204" pitchFamily="34" charset="0"/>
              </a:rPr>
              <a:t>-r--r-- </a:t>
            </a:r>
            <a:r>
              <a:rPr lang="en-US" altLang="zh-CN" sz="1200">
                <a:solidFill>
                  <a:srgbClr val="EC7061"/>
                </a:solidFill>
                <a:latin typeface="Huawei Sans" panose="020C0503030203020204" pitchFamily="34" charset="0"/>
              </a:rPr>
              <a:t>1 </a:t>
            </a:r>
            <a:r>
              <a:rPr lang="en-US" altLang="zh-CN" sz="1200" smtClean="0">
                <a:solidFill>
                  <a:srgbClr val="EC7061"/>
                </a:solidFill>
                <a:latin typeface="Huawei Sans" panose="020C0503030203020204" pitchFamily="34" charset="0"/>
              </a:rPr>
              <a:t>xxx </a:t>
            </a:r>
            <a:r>
              <a:rPr lang="en-US" altLang="zh-CN" sz="1200" dirty="0">
                <a:solidFill>
                  <a:srgbClr val="EC7061"/>
                </a:solidFill>
                <a:latin typeface="Huawei Sans" panose="020C0503030203020204" pitchFamily="34" charset="0"/>
              </a:rPr>
              <a:t>1049089 20 Jun 19 09:34 file1.txt</a:t>
            </a:r>
          </a:p>
          <a:p>
            <a:pPr fontAlgn="ctr">
              <a:lnSpc>
                <a:spcPts val="1300"/>
              </a:lnSpc>
            </a:pPr>
            <a:r>
              <a:rPr lang="en-US" altLang="zh-CN" sz="1200" dirty="0">
                <a:latin typeface="Huawei Sans" panose="020C0503030203020204" pitchFamily="34" charset="0"/>
              </a:rPr>
              <a:t>-</a:t>
            </a:r>
            <a:r>
              <a:rPr lang="en-US" altLang="zh-CN" sz="1200" dirty="0" err="1">
                <a:latin typeface="Huawei Sans" panose="020C0503030203020204" pitchFamily="34" charset="0"/>
              </a:rPr>
              <a:t>rw</a:t>
            </a:r>
            <a:r>
              <a:rPr lang="en-US" altLang="zh-CN" sz="1200" dirty="0">
                <a:latin typeface="Huawei Sans" panose="020C0503030203020204" pitchFamily="34" charset="0"/>
              </a:rPr>
              <a:t>-r--r-- </a:t>
            </a:r>
            <a:r>
              <a:rPr lang="en-US" altLang="zh-CN" sz="1200">
                <a:latin typeface="Huawei Sans" panose="020C0503030203020204" pitchFamily="34" charset="0"/>
              </a:rPr>
              <a:t>1 </a:t>
            </a:r>
            <a:r>
              <a:rPr lang="en-US" altLang="zh-CN" sz="1200" smtClean="0">
                <a:latin typeface="Huawei Sans" panose="020C0503030203020204" pitchFamily="34" charset="0"/>
              </a:rPr>
              <a:t>xxx </a:t>
            </a:r>
            <a:r>
              <a:rPr lang="en-US" altLang="zh-CN" sz="1200" dirty="0">
                <a:latin typeface="Huawei Sans" panose="020C0503030203020204" pitchFamily="34" charset="0"/>
              </a:rPr>
              <a:t>1049089 23 Jun 19 09:31 firstpush.txt</a:t>
            </a:r>
          </a:p>
          <a:p>
            <a:pPr fontAlgn="ctr">
              <a:lnSpc>
                <a:spcPts val="1300"/>
              </a:lnSpc>
            </a:pPr>
            <a:r>
              <a:rPr lang="en-US" altLang="zh-CN" sz="1200" dirty="0">
                <a:latin typeface="Huawei Sans" panose="020C0503030203020204" pitchFamily="34" charset="0"/>
              </a:rPr>
              <a:t>-</a:t>
            </a:r>
            <a:r>
              <a:rPr lang="en-US" altLang="zh-CN" sz="1200" dirty="0" err="1">
                <a:latin typeface="Huawei Sans" panose="020C0503030203020204" pitchFamily="34" charset="0"/>
              </a:rPr>
              <a:t>rw</a:t>
            </a:r>
            <a:r>
              <a:rPr lang="en-US" altLang="zh-CN" sz="1200" dirty="0">
                <a:latin typeface="Huawei Sans" panose="020C0503030203020204" pitchFamily="34" charset="0"/>
              </a:rPr>
              <a:t>-r--r-- </a:t>
            </a:r>
            <a:r>
              <a:rPr lang="en-US" altLang="zh-CN" sz="1200">
                <a:latin typeface="Huawei Sans" panose="020C0503030203020204" pitchFamily="34" charset="0"/>
              </a:rPr>
              <a:t>1 </a:t>
            </a:r>
            <a:r>
              <a:rPr lang="en-US" altLang="zh-CN" sz="1200" smtClean="0">
                <a:latin typeface="Huawei Sans" panose="020C0503030203020204" pitchFamily="34" charset="0"/>
              </a:rPr>
              <a:t>xxx </a:t>
            </a:r>
            <a:r>
              <a:rPr lang="en-US" altLang="zh-CN" sz="1200" dirty="0">
                <a:latin typeface="Huawei Sans" panose="020C0503030203020204" pitchFamily="34" charset="0"/>
              </a:rPr>
              <a:t>1049089  8 May 15 13:59 merge1</a:t>
            </a:r>
          </a:p>
          <a:p>
            <a:pPr fontAlgn="ctr">
              <a:lnSpc>
                <a:spcPts val="1300"/>
              </a:lnSpc>
            </a:pPr>
            <a:r>
              <a:rPr lang="en-US" altLang="zh-CN" sz="1200" dirty="0">
                <a:latin typeface="Huawei Sans" panose="020C0503030203020204" pitchFamily="34" charset="0"/>
              </a:rPr>
              <a:t>-</a:t>
            </a:r>
            <a:r>
              <a:rPr lang="en-US" altLang="zh-CN" sz="1200" dirty="0" err="1">
                <a:latin typeface="Huawei Sans" panose="020C0503030203020204" pitchFamily="34" charset="0"/>
              </a:rPr>
              <a:t>rw</a:t>
            </a:r>
            <a:r>
              <a:rPr lang="en-US" altLang="zh-CN" sz="1200" dirty="0">
                <a:latin typeface="Huawei Sans" panose="020C0503030203020204" pitchFamily="34" charset="0"/>
              </a:rPr>
              <a:t>-r--r-- </a:t>
            </a:r>
            <a:r>
              <a:rPr lang="en-US" altLang="zh-CN" sz="1200">
                <a:latin typeface="Huawei Sans" panose="020C0503030203020204" pitchFamily="34" charset="0"/>
              </a:rPr>
              <a:t>1 </a:t>
            </a:r>
            <a:r>
              <a:rPr lang="en-US" altLang="zh-CN" sz="1200" smtClean="0">
                <a:latin typeface="Huawei Sans" panose="020C0503030203020204" pitchFamily="34" charset="0"/>
              </a:rPr>
              <a:t>xxx </a:t>
            </a:r>
            <a:r>
              <a:rPr lang="en-US" altLang="zh-CN" sz="1200" dirty="0">
                <a:latin typeface="Huawei Sans" panose="020C0503030203020204" pitchFamily="34" charset="0"/>
              </a:rPr>
              <a:t>1049089  8 May 15 13:59 README.md</a:t>
            </a:r>
          </a:p>
          <a:p>
            <a:pPr fontAlgn="ctr">
              <a:lnSpc>
                <a:spcPts val="1300"/>
              </a:lnSpc>
            </a:pPr>
            <a:r>
              <a:rPr lang="en-US" altLang="zh-CN" sz="1200" dirty="0">
                <a:latin typeface="Huawei Sans" panose="020C0503030203020204" pitchFamily="34" charset="0"/>
              </a:rPr>
              <a:t>-</a:t>
            </a:r>
            <a:r>
              <a:rPr lang="en-US" altLang="zh-CN" sz="1200" dirty="0" err="1">
                <a:latin typeface="Huawei Sans" panose="020C0503030203020204" pitchFamily="34" charset="0"/>
              </a:rPr>
              <a:t>rw</a:t>
            </a:r>
            <a:r>
              <a:rPr lang="en-US" altLang="zh-CN" sz="1200" dirty="0">
                <a:latin typeface="Huawei Sans" panose="020C0503030203020204" pitchFamily="34" charset="0"/>
              </a:rPr>
              <a:t>-r--r-- </a:t>
            </a:r>
            <a:r>
              <a:rPr lang="en-US" altLang="zh-CN" sz="1200">
                <a:latin typeface="Huawei Sans" panose="020C0503030203020204" pitchFamily="34" charset="0"/>
              </a:rPr>
              <a:t>1 </a:t>
            </a:r>
            <a:r>
              <a:rPr lang="en-US" altLang="zh-CN" sz="1200" smtClean="0">
                <a:latin typeface="Huawei Sans" panose="020C0503030203020204" pitchFamily="34" charset="0"/>
              </a:rPr>
              <a:t>xxx </a:t>
            </a:r>
            <a:r>
              <a:rPr lang="en-US" altLang="zh-CN" sz="1200" dirty="0">
                <a:latin typeface="Huawei Sans" panose="020C0503030203020204" pitchFamily="34" charset="0"/>
              </a:rPr>
              <a:t>1049089 29 Jun 19 09:17 readme_dev.txt</a:t>
            </a:r>
          </a:p>
          <a:p>
            <a:pPr fontAlgn="ctr">
              <a:lnSpc>
                <a:spcPts val="1300"/>
              </a:lnSpc>
            </a:pPr>
            <a:r>
              <a:rPr lang="en-US" altLang="zh-CN" sz="1200" dirty="0">
                <a:latin typeface="Huawei Sans" panose="020C0503030203020204" pitchFamily="34" charset="0"/>
              </a:rPr>
              <a:t>-</a:t>
            </a:r>
            <a:r>
              <a:rPr lang="en-US" altLang="zh-CN" sz="1200" dirty="0" err="1">
                <a:latin typeface="Huawei Sans" panose="020C0503030203020204" pitchFamily="34" charset="0"/>
              </a:rPr>
              <a:t>rw</a:t>
            </a:r>
            <a:r>
              <a:rPr lang="en-US" altLang="zh-CN" sz="1200" dirty="0">
                <a:latin typeface="Huawei Sans" panose="020C0503030203020204" pitchFamily="34" charset="0"/>
              </a:rPr>
              <a:t>-r--r-- </a:t>
            </a:r>
            <a:r>
              <a:rPr lang="en-US" altLang="zh-CN" sz="1200">
                <a:latin typeface="Huawei Sans" panose="020C0503030203020204" pitchFamily="34" charset="0"/>
              </a:rPr>
              <a:t>1 </a:t>
            </a:r>
            <a:r>
              <a:rPr lang="en-US" altLang="zh-CN" sz="1200" smtClean="0">
                <a:latin typeface="Huawei Sans" panose="020C0503030203020204" pitchFamily="34" charset="0"/>
              </a:rPr>
              <a:t>xxx </a:t>
            </a:r>
            <a:r>
              <a:rPr lang="en-US" altLang="zh-CN" sz="1200" dirty="0">
                <a:latin typeface="Huawei Sans" panose="020C0503030203020204" pitchFamily="34" charset="0"/>
              </a:rPr>
              <a:t>1049089 19 May 15 17:46 Text</a:t>
            </a:r>
          </a:p>
        </p:txBody>
      </p:sp>
      <p:sp>
        <p:nvSpPr>
          <p:cNvPr id="33" name="文本框 25"/>
          <p:cNvSpPr txBox="1"/>
          <p:nvPr/>
        </p:nvSpPr>
        <p:spPr>
          <a:xfrm>
            <a:off x="6302356" y="1290042"/>
            <a:ext cx="5318050" cy="1930657"/>
          </a:xfrm>
          <a:prstGeom prst="rect">
            <a:avLst/>
          </a:prstGeom>
          <a:solidFill>
            <a:srgbClr val="F4FBFE"/>
          </a:solidFill>
          <a:ln>
            <a:solidFill>
              <a:srgbClr val="99DFF9"/>
            </a:solidFill>
          </a:ln>
        </p:spPr>
        <p:txBody>
          <a:bodyPr wrap="square" rtlCol="0" anchor="ctr">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lnSpc>
                <a:spcPts val="1300"/>
              </a:lnSpc>
            </a:pPr>
            <a:r>
              <a:rPr lang="en-US" sz="1200" dirty="0">
                <a:latin typeface="Huawei Sans" panose="020C0503030203020204" pitchFamily="34" charset="0"/>
              </a:rPr>
              <a:t>$ </a:t>
            </a:r>
            <a:r>
              <a:rPr lang="en-US" sz="1200" dirty="0" err="1">
                <a:latin typeface="Huawei Sans" panose="020C0503030203020204" pitchFamily="34" charset="0"/>
              </a:rPr>
              <a:t>git</a:t>
            </a:r>
            <a:r>
              <a:rPr lang="en-US" sz="1200" dirty="0">
                <a:latin typeface="Huawei Sans" panose="020C0503030203020204" pitchFamily="34" charset="0"/>
              </a:rPr>
              <a:t> pull           # Copy the information that is in the remote repository but is not in your local repository, and merge it to the local branch that you have checked out.</a:t>
            </a:r>
            <a:endParaRPr lang="en-US" altLang="zh-CN" sz="1200" dirty="0">
              <a:latin typeface="Huawei Sans" panose="020C0503030203020204" pitchFamily="34" charset="0"/>
            </a:endParaRPr>
          </a:p>
          <a:p>
            <a:pPr fontAlgn="ctr">
              <a:lnSpc>
                <a:spcPts val="1300"/>
              </a:lnSpc>
            </a:pPr>
            <a:r>
              <a:rPr lang="en-US" sz="1200" dirty="0">
                <a:latin typeface="Huawei Sans" panose="020C0503030203020204" pitchFamily="34" charset="0"/>
              </a:rPr>
              <a:t>$</a:t>
            </a:r>
            <a:r>
              <a:rPr lang="en-US" sz="1200" dirty="0" err="1">
                <a:latin typeface="Huawei Sans" panose="020C0503030203020204" pitchFamily="34" charset="0"/>
              </a:rPr>
              <a:t>ll</a:t>
            </a:r>
            <a:r>
              <a:rPr lang="en-US" sz="1200" dirty="0">
                <a:latin typeface="Huawei Sans" panose="020C0503030203020204" pitchFamily="34" charset="0"/>
              </a:rPr>
              <a:t>                     # </a:t>
            </a:r>
            <a:r>
              <a:rPr lang="en-US" altLang="zh-CN" sz="1200" dirty="0">
                <a:latin typeface="Huawei Sans" panose="020C0503030203020204" pitchFamily="34" charset="0"/>
              </a:rPr>
              <a:t>Display the files in the working directory</a:t>
            </a:r>
            <a:r>
              <a:rPr lang="en-US" sz="1200" dirty="0">
                <a:latin typeface="Huawei Sans" panose="020C0503030203020204" pitchFamily="34" charset="0"/>
              </a:rPr>
              <a:t>.</a:t>
            </a:r>
            <a:endParaRPr lang="en-US" altLang="zh-CN" sz="1200" dirty="0">
              <a:latin typeface="Huawei Sans" panose="020C0503030203020204" pitchFamily="34" charset="0"/>
            </a:endParaRPr>
          </a:p>
          <a:p>
            <a:pPr fontAlgn="ctr">
              <a:lnSpc>
                <a:spcPts val="1300"/>
              </a:lnSpc>
            </a:pPr>
            <a:r>
              <a:rPr lang="en-US" sz="1200" dirty="0">
                <a:latin typeface="Huawei Sans" panose="020C0503030203020204" pitchFamily="34" charset="0"/>
              </a:rPr>
              <a:t>total 6</a:t>
            </a:r>
          </a:p>
          <a:p>
            <a:pPr fontAlgn="ctr">
              <a:lnSpc>
                <a:spcPts val="1300"/>
              </a:lnSpc>
            </a:pPr>
            <a:r>
              <a:rPr lang="en-US" altLang="zh-CN" sz="1200" dirty="0">
                <a:solidFill>
                  <a:srgbClr val="EC7061"/>
                </a:solidFill>
                <a:latin typeface="Huawei Sans" panose="020C0503030203020204" pitchFamily="34" charset="0"/>
              </a:rPr>
              <a:t>-</a:t>
            </a:r>
            <a:r>
              <a:rPr lang="en-US" altLang="zh-CN" sz="1200" dirty="0" err="1">
                <a:solidFill>
                  <a:srgbClr val="EC7061"/>
                </a:solidFill>
                <a:latin typeface="Huawei Sans" panose="020C0503030203020204" pitchFamily="34" charset="0"/>
              </a:rPr>
              <a:t>rw</a:t>
            </a:r>
            <a:r>
              <a:rPr lang="en-US" altLang="zh-CN" sz="1200" dirty="0">
                <a:solidFill>
                  <a:srgbClr val="EC7061"/>
                </a:solidFill>
                <a:latin typeface="Huawei Sans" panose="020C0503030203020204" pitchFamily="34" charset="0"/>
              </a:rPr>
              <a:t>-r--r-- 1 </a:t>
            </a:r>
            <a:r>
              <a:rPr lang="en-US" altLang="zh-CN" sz="1200" dirty="0" smtClean="0">
                <a:solidFill>
                  <a:srgbClr val="EC7061"/>
                </a:solidFill>
                <a:latin typeface="Huawei Sans" panose="020C0503030203020204" pitchFamily="34" charset="0"/>
              </a:rPr>
              <a:t>xxx </a:t>
            </a:r>
            <a:r>
              <a:rPr lang="en-US" altLang="zh-CN" sz="1200" dirty="0">
                <a:solidFill>
                  <a:srgbClr val="EC7061"/>
                </a:solidFill>
                <a:latin typeface="Huawei Sans" panose="020C0503030203020204" pitchFamily="34" charset="0"/>
              </a:rPr>
              <a:t>1049089 19 Jun 19 09:30 file1.txt</a:t>
            </a:r>
          </a:p>
          <a:p>
            <a:pPr fontAlgn="ctr">
              <a:lnSpc>
                <a:spcPts val="1300"/>
              </a:lnSpc>
            </a:pPr>
            <a:r>
              <a:rPr lang="en-US" altLang="zh-CN" sz="1200" dirty="0">
                <a:latin typeface="Huawei Sans" panose="020C0503030203020204" pitchFamily="34" charset="0"/>
              </a:rPr>
              <a:t>-</a:t>
            </a:r>
            <a:r>
              <a:rPr lang="en-US" altLang="zh-CN" sz="1200" dirty="0" err="1">
                <a:latin typeface="Huawei Sans" panose="020C0503030203020204" pitchFamily="34" charset="0"/>
              </a:rPr>
              <a:t>rw</a:t>
            </a:r>
            <a:r>
              <a:rPr lang="en-US" altLang="zh-CN" sz="1200" dirty="0">
                <a:latin typeface="Huawei Sans" panose="020C0503030203020204" pitchFamily="34" charset="0"/>
              </a:rPr>
              <a:t>-r--r-- 1 </a:t>
            </a:r>
            <a:r>
              <a:rPr lang="en-US" altLang="zh-CN" sz="1200" dirty="0" smtClean="0">
                <a:latin typeface="Huawei Sans" panose="020C0503030203020204" pitchFamily="34" charset="0"/>
              </a:rPr>
              <a:t>xxx </a:t>
            </a:r>
            <a:r>
              <a:rPr lang="en-US" altLang="zh-CN" sz="1200" dirty="0">
                <a:latin typeface="Huawei Sans" panose="020C0503030203020204" pitchFamily="34" charset="0"/>
              </a:rPr>
              <a:t>1049089 23 Jun 19 09:31 firstpush.txt</a:t>
            </a:r>
          </a:p>
          <a:p>
            <a:pPr fontAlgn="ctr">
              <a:lnSpc>
                <a:spcPts val="1300"/>
              </a:lnSpc>
            </a:pPr>
            <a:r>
              <a:rPr lang="en-US" altLang="zh-CN" sz="1200" dirty="0">
                <a:latin typeface="Huawei Sans" panose="020C0503030203020204" pitchFamily="34" charset="0"/>
              </a:rPr>
              <a:t>-</a:t>
            </a:r>
            <a:r>
              <a:rPr lang="en-US" altLang="zh-CN" sz="1200" dirty="0" err="1">
                <a:latin typeface="Huawei Sans" panose="020C0503030203020204" pitchFamily="34" charset="0"/>
              </a:rPr>
              <a:t>rw</a:t>
            </a:r>
            <a:r>
              <a:rPr lang="en-US" altLang="zh-CN" sz="1200" dirty="0">
                <a:latin typeface="Huawei Sans" panose="020C0503030203020204" pitchFamily="34" charset="0"/>
              </a:rPr>
              <a:t>-r--r-- 1 </a:t>
            </a:r>
            <a:r>
              <a:rPr lang="en-US" altLang="zh-CN" sz="1200" dirty="0" smtClean="0">
                <a:latin typeface="Huawei Sans" panose="020C0503030203020204" pitchFamily="34" charset="0"/>
              </a:rPr>
              <a:t>xxx </a:t>
            </a:r>
            <a:r>
              <a:rPr lang="en-US" altLang="zh-CN" sz="1200" dirty="0">
                <a:latin typeface="Huawei Sans" panose="020C0503030203020204" pitchFamily="34" charset="0"/>
              </a:rPr>
              <a:t>1049089  8 May 15 13:59 merge1</a:t>
            </a:r>
          </a:p>
          <a:p>
            <a:pPr fontAlgn="ctr">
              <a:lnSpc>
                <a:spcPts val="1300"/>
              </a:lnSpc>
            </a:pPr>
            <a:r>
              <a:rPr lang="en-US" altLang="zh-CN" sz="1200" dirty="0">
                <a:latin typeface="Huawei Sans" panose="020C0503030203020204" pitchFamily="34" charset="0"/>
              </a:rPr>
              <a:t>-</a:t>
            </a:r>
            <a:r>
              <a:rPr lang="en-US" altLang="zh-CN" sz="1200" dirty="0" err="1">
                <a:latin typeface="Huawei Sans" panose="020C0503030203020204" pitchFamily="34" charset="0"/>
              </a:rPr>
              <a:t>rw</a:t>
            </a:r>
            <a:r>
              <a:rPr lang="en-US" altLang="zh-CN" sz="1200" dirty="0">
                <a:latin typeface="Huawei Sans" panose="020C0503030203020204" pitchFamily="34" charset="0"/>
              </a:rPr>
              <a:t>-r--r-- 1 </a:t>
            </a:r>
            <a:r>
              <a:rPr lang="en-US" altLang="zh-CN" sz="1200" dirty="0" smtClean="0">
                <a:latin typeface="Huawei Sans" panose="020C0503030203020204" pitchFamily="34" charset="0"/>
              </a:rPr>
              <a:t>xxx </a:t>
            </a:r>
            <a:r>
              <a:rPr lang="en-US" altLang="zh-CN" sz="1200" dirty="0">
                <a:latin typeface="Huawei Sans" panose="020C0503030203020204" pitchFamily="34" charset="0"/>
              </a:rPr>
              <a:t>1049089  8 May 15 13:59 README.md</a:t>
            </a:r>
          </a:p>
          <a:p>
            <a:pPr fontAlgn="ctr">
              <a:lnSpc>
                <a:spcPts val="1300"/>
              </a:lnSpc>
            </a:pPr>
            <a:r>
              <a:rPr lang="en-US" altLang="zh-CN" sz="1200" dirty="0">
                <a:latin typeface="Huawei Sans" panose="020C0503030203020204" pitchFamily="34" charset="0"/>
              </a:rPr>
              <a:t>-</a:t>
            </a:r>
            <a:r>
              <a:rPr lang="en-US" altLang="zh-CN" sz="1200" dirty="0" err="1">
                <a:latin typeface="Huawei Sans" panose="020C0503030203020204" pitchFamily="34" charset="0"/>
              </a:rPr>
              <a:t>rw</a:t>
            </a:r>
            <a:r>
              <a:rPr lang="en-US" altLang="zh-CN" sz="1200" dirty="0">
                <a:latin typeface="Huawei Sans" panose="020C0503030203020204" pitchFamily="34" charset="0"/>
              </a:rPr>
              <a:t>-r--r-- 1 </a:t>
            </a:r>
            <a:r>
              <a:rPr lang="en-US" altLang="zh-CN" sz="1200" dirty="0" smtClean="0">
                <a:latin typeface="Huawei Sans" panose="020C0503030203020204" pitchFamily="34" charset="0"/>
              </a:rPr>
              <a:t>xxx </a:t>
            </a:r>
            <a:r>
              <a:rPr lang="en-US" altLang="zh-CN" sz="1200" dirty="0">
                <a:latin typeface="Huawei Sans" panose="020C0503030203020204" pitchFamily="34" charset="0"/>
              </a:rPr>
              <a:t>1049089 29 Jun 19 09:17 readme_dev.txt</a:t>
            </a:r>
          </a:p>
          <a:p>
            <a:pPr fontAlgn="ctr">
              <a:lnSpc>
                <a:spcPts val="1300"/>
              </a:lnSpc>
            </a:pPr>
            <a:r>
              <a:rPr lang="en-US" altLang="zh-CN" sz="1200" dirty="0">
                <a:latin typeface="Huawei Sans" panose="020C0503030203020204" pitchFamily="34" charset="0"/>
              </a:rPr>
              <a:t>-</a:t>
            </a:r>
            <a:r>
              <a:rPr lang="en-US" altLang="zh-CN" sz="1200" dirty="0" err="1">
                <a:latin typeface="Huawei Sans" panose="020C0503030203020204" pitchFamily="34" charset="0"/>
              </a:rPr>
              <a:t>rw</a:t>
            </a:r>
            <a:r>
              <a:rPr lang="en-US" altLang="zh-CN" sz="1200" dirty="0">
                <a:latin typeface="Huawei Sans" panose="020C0503030203020204" pitchFamily="34" charset="0"/>
              </a:rPr>
              <a:t>-r--r-- 1 </a:t>
            </a:r>
            <a:r>
              <a:rPr lang="en-US" altLang="zh-CN" sz="1200" dirty="0" smtClean="0">
                <a:latin typeface="Huawei Sans" panose="020C0503030203020204" pitchFamily="34" charset="0"/>
              </a:rPr>
              <a:t>xxx </a:t>
            </a:r>
            <a:r>
              <a:rPr lang="en-US" altLang="zh-CN" sz="1200" dirty="0">
                <a:latin typeface="Huawei Sans" panose="020C0503030203020204" pitchFamily="34" charset="0"/>
              </a:rPr>
              <a:t>1049089 19 May 15 17:46 Text</a:t>
            </a:r>
          </a:p>
        </p:txBody>
      </p:sp>
      <p:sp>
        <p:nvSpPr>
          <p:cNvPr id="51" name="五边形 50"/>
          <p:cNvSpPr/>
          <p:nvPr/>
        </p:nvSpPr>
        <p:spPr bwMode="auto">
          <a:xfrm>
            <a:off x="8934862" y="191544"/>
            <a:ext cx="632391"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Clone</a:t>
            </a:r>
          </a:p>
        </p:txBody>
      </p:sp>
      <p:sp>
        <p:nvSpPr>
          <p:cNvPr id="52" name="燕尾形 51"/>
          <p:cNvSpPr/>
          <p:nvPr/>
        </p:nvSpPr>
        <p:spPr bwMode="auto">
          <a:xfrm>
            <a:off x="9499198" y="191544"/>
            <a:ext cx="744940"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rPr>
              <a:t>Pull</a:t>
            </a:r>
          </a:p>
        </p:txBody>
      </p:sp>
      <p:sp>
        <p:nvSpPr>
          <p:cNvPr id="53" name="燕尾形 52"/>
          <p:cNvSpPr/>
          <p:nvPr/>
        </p:nvSpPr>
        <p:spPr bwMode="auto">
          <a:xfrm>
            <a:off x="10170292" y="191544"/>
            <a:ext cx="887874"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Push</a:t>
            </a:r>
          </a:p>
        </p:txBody>
      </p:sp>
      <p:sp>
        <p:nvSpPr>
          <p:cNvPr id="54" name="燕尾形 53"/>
          <p:cNvSpPr/>
          <p:nvPr/>
        </p:nvSpPr>
        <p:spPr bwMode="auto">
          <a:xfrm>
            <a:off x="10986180" y="191544"/>
            <a:ext cx="87719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rPr>
              <a:t>Merge</a:t>
            </a:r>
          </a:p>
        </p:txBody>
      </p:sp>
    </p:spTree>
    <p:extLst>
      <p:ext uri="{BB962C8B-B14F-4D97-AF65-F5344CB8AC3E}">
        <p14:creationId xmlns:p14="http://schemas.microsoft.com/office/powerpoint/2010/main" val="295315611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t>Pull (</a:t>
            </a:r>
            <a:r>
              <a:rPr lang="en-US" dirty="0" err="1"/>
              <a:t>TortoiseGit</a:t>
            </a:r>
            <a:r>
              <a:rPr lang="en-US" dirty="0"/>
              <a:t>)</a:t>
            </a:r>
          </a:p>
        </p:txBody>
      </p:sp>
      <p:pic>
        <p:nvPicPr>
          <p:cNvPr id="7" name="图片 6"/>
          <p:cNvPicPr>
            <a:picLocks noChangeAspect="1"/>
          </p:cNvPicPr>
          <p:nvPr/>
        </p:nvPicPr>
        <p:blipFill>
          <a:blip r:embed="rId3"/>
          <a:stretch>
            <a:fillRect/>
          </a:stretch>
        </p:blipFill>
        <p:spPr>
          <a:xfrm>
            <a:off x="446089" y="1233488"/>
            <a:ext cx="5325938" cy="4384157"/>
          </a:xfrm>
          <a:prstGeom prst="rect">
            <a:avLst/>
          </a:prstGeom>
        </p:spPr>
      </p:pic>
      <p:sp>
        <p:nvSpPr>
          <p:cNvPr id="38" name="文本框 37"/>
          <p:cNvSpPr txBox="1"/>
          <p:nvPr/>
        </p:nvSpPr>
        <p:spPr>
          <a:xfrm>
            <a:off x="446088" y="5733915"/>
            <a:ext cx="1059512" cy="369332"/>
          </a:xfrm>
          <a:prstGeom prst="rect">
            <a:avLst/>
          </a:prstGeom>
          <a:solidFill>
            <a:srgbClr val="F4FBFE"/>
          </a:solidFill>
          <a:ln>
            <a:solidFill>
              <a:srgbClr val="99DFF9"/>
            </a:solidFill>
          </a:ln>
        </p:spPr>
        <p:txBody>
          <a:bodyPr wrap="square" rtlCol="0">
            <a:spAutoFit/>
          </a:bodyPr>
          <a:lstStyle/>
          <a:p>
            <a:pPr algn="ctr" fontAlgn="ctr"/>
            <a:r>
              <a:rPr lang="en-US" dirty="0" err="1">
                <a:latin typeface="Huawei Sans" panose="020C0503030203020204" pitchFamily="34" charset="0"/>
              </a:rPr>
              <a:t>git</a:t>
            </a:r>
            <a:r>
              <a:rPr lang="en-US" dirty="0">
                <a:latin typeface="Huawei Sans" panose="020C0503030203020204" pitchFamily="34" charset="0"/>
              </a:rPr>
              <a:t> pull</a:t>
            </a:r>
            <a:endParaRPr lang="en-US" altLang="zh-CN" dirty="0">
              <a:latin typeface="Huawei Sans" panose="020C0503030203020204" pitchFamily="34" charset="0"/>
            </a:endParaRPr>
          </a:p>
        </p:txBody>
      </p:sp>
      <p:sp>
        <p:nvSpPr>
          <p:cNvPr id="14" name="五边形 13"/>
          <p:cNvSpPr/>
          <p:nvPr/>
        </p:nvSpPr>
        <p:spPr bwMode="auto">
          <a:xfrm>
            <a:off x="8934862" y="191544"/>
            <a:ext cx="632391"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Clone</a:t>
            </a:r>
          </a:p>
        </p:txBody>
      </p:sp>
      <p:sp>
        <p:nvSpPr>
          <p:cNvPr id="15" name="燕尾形 14"/>
          <p:cNvSpPr/>
          <p:nvPr/>
        </p:nvSpPr>
        <p:spPr bwMode="auto">
          <a:xfrm>
            <a:off x="9499198" y="191544"/>
            <a:ext cx="744940"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rPr>
              <a:t>Pull</a:t>
            </a:r>
          </a:p>
        </p:txBody>
      </p:sp>
      <p:sp>
        <p:nvSpPr>
          <p:cNvPr id="16" name="燕尾形 15"/>
          <p:cNvSpPr/>
          <p:nvPr/>
        </p:nvSpPr>
        <p:spPr bwMode="auto">
          <a:xfrm>
            <a:off x="10170292" y="191544"/>
            <a:ext cx="887874"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Push</a:t>
            </a:r>
          </a:p>
        </p:txBody>
      </p:sp>
      <p:sp>
        <p:nvSpPr>
          <p:cNvPr id="17" name="燕尾形 16"/>
          <p:cNvSpPr/>
          <p:nvPr/>
        </p:nvSpPr>
        <p:spPr bwMode="auto">
          <a:xfrm>
            <a:off x="10986180" y="191544"/>
            <a:ext cx="87719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rPr>
              <a:t>Merge</a:t>
            </a:r>
          </a:p>
        </p:txBody>
      </p:sp>
      <p:grpSp>
        <p:nvGrpSpPr>
          <p:cNvPr id="18" name="组合 17"/>
          <p:cNvGrpSpPr/>
          <p:nvPr/>
        </p:nvGrpSpPr>
        <p:grpSpPr>
          <a:xfrm>
            <a:off x="6199127" y="1240970"/>
            <a:ext cx="4863255" cy="5031919"/>
            <a:chOff x="6199127" y="1240970"/>
            <a:chExt cx="4863255" cy="5031919"/>
          </a:xfrm>
        </p:grpSpPr>
        <p:pic>
          <p:nvPicPr>
            <p:cNvPr id="19" name="图片 18"/>
            <p:cNvPicPr>
              <a:picLocks noChangeAspect="1"/>
            </p:cNvPicPr>
            <p:nvPr/>
          </p:nvPicPr>
          <p:blipFill rotWithShape="1">
            <a:blip r:embed="rId4"/>
            <a:srcRect t="431"/>
            <a:stretch/>
          </p:blipFill>
          <p:spPr>
            <a:xfrm>
              <a:off x="6671347" y="1240970"/>
              <a:ext cx="4391035" cy="5031919"/>
            </a:xfrm>
            <a:prstGeom prst="rect">
              <a:avLst/>
            </a:prstGeom>
          </p:spPr>
        </p:pic>
        <p:sp>
          <p:nvSpPr>
            <p:cNvPr id="20" name="Oval 4"/>
            <p:cNvSpPr>
              <a:spLocks noChangeAspect="1"/>
            </p:cNvSpPr>
            <p:nvPr/>
          </p:nvSpPr>
          <p:spPr>
            <a:xfrm>
              <a:off x="9640666" y="1437701"/>
              <a:ext cx="252000" cy="247606"/>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21" name="Oval 4"/>
            <p:cNvSpPr>
              <a:spLocks noChangeAspect="1"/>
            </p:cNvSpPr>
            <p:nvPr/>
          </p:nvSpPr>
          <p:spPr>
            <a:xfrm>
              <a:off x="9694649" y="5414492"/>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22" name="文本框 21"/>
            <p:cNvSpPr txBox="1"/>
            <p:nvPr/>
          </p:nvSpPr>
          <p:spPr>
            <a:xfrm>
              <a:off x="6199127" y="5654990"/>
              <a:ext cx="2459062" cy="369332"/>
            </a:xfrm>
            <a:prstGeom prst="rect">
              <a:avLst/>
            </a:prstGeom>
            <a:solidFill>
              <a:srgbClr val="F4FBFE"/>
            </a:solidFill>
            <a:ln>
              <a:solidFill>
                <a:srgbClr val="99DFF9"/>
              </a:solidFill>
            </a:ln>
          </p:spPr>
          <p:txBody>
            <a:bodyPr wrap="square" rtlCol="0">
              <a:spAutoFit/>
            </a:bodyPr>
            <a:lstStyle/>
            <a:p>
              <a:pPr algn="ctr" fontAlgn="ctr"/>
              <a:r>
                <a:rPr lang="en-US" altLang="zh-CN" dirty="0" err="1">
                  <a:latin typeface="Huawei Sans" panose="020C0503030203020204" pitchFamily="34" charset="0"/>
                </a:rPr>
                <a:t>git</a:t>
              </a:r>
              <a:r>
                <a:rPr lang="en-US" altLang="zh-CN" dirty="0">
                  <a:latin typeface="Huawei Sans" panose="020C0503030203020204" pitchFamily="34" charset="0"/>
                </a:rPr>
                <a:t> fetch + </a:t>
              </a:r>
              <a:r>
                <a:rPr lang="en-US" altLang="zh-CN" dirty="0" err="1">
                  <a:latin typeface="Huawei Sans" panose="020C0503030203020204" pitchFamily="34" charset="0"/>
                </a:rPr>
                <a:t>git</a:t>
              </a:r>
              <a:r>
                <a:rPr lang="en-US" altLang="zh-CN" dirty="0">
                  <a:latin typeface="Huawei Sans" panose="020C0503030203020204" pitchFamily="34" charset="0"/>
                </a:rPr>
                <a:t> merge</a:t>
              </a:r>
            </a:p>
          </p:txBody>
        </p:sp>
      </p:grpSp>
    </p:spTree>
    <p:extLst>
      <p:ext uri="{BB962C8B-B14F-4D97-AF65-F5344CB8AC3E}">
        <p14:creationId xmlns:p14="http://schemas.microsoft.com/office/powerpoint/2010/main" val="354859497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t>Push (</a:t>
            </a:r>
            <a:r>
              <a:rPr lang="en-US" dirty="0" smtClean="0"/>
              <a:t>CLI-based </a:t>
            </a:r>
            <a:r>
              <a:rPr lang="en-US" altLang="zh-CN" dirty="0"/>
              <a:t>Client</a:t>
            </a:r>
            <a:r>
              <a:rPr lang="en-US" dirty="0" smtClean="0"/>
              <a:t>)</a:t>
            </a:r>
            <a:endParaRPr lang="en-US" dirty="0"/>
          </a:p>
        </p:txBody>
      </p:sp>
      <p:sp>
        <p:nvSpPr>
          <p:cNvPr id="43" name="圆角矩形 75"/>
          <p:cNvSpPr/>
          <p:nvPr/>
        </p:nvSpPr>
        <p:spPr>
          <a:xfrm>
            <a:off x="449669" y="1243012"/>
            <a:ext cx="5398681" cy="1491819"/>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0"/>
          <a:lstStyle/>
          <a:p>
            <a:pPr marL="177800" indent="-177800" fontAlgn="ctr">
              <a:lnSpc>
                <a:spcPts val="2600"/>
              </a:lnSpc>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rPr>
              <a:t>Before pushing changes to the remote repository, run the </a:t>
            </a:r>
            <a:r>
              <a:rPr lang="en-US" sz="1200" b="1" dirty="0" err="1">
                <a:solidFill>
                  <a:prstClr val="black"/>
                </a:solidFill>
                <a:latin typeface="Huawei Sans" panose="020C0503030203020204" pitchFamily="34" charset="0"/>
              </a:rPr>
              <a:t>git</a:t>
            </a:r>
            <a:r>
              <a:rPr lang="en-US" sz="1200" b="1" dirty="0">
                <a:solidFill>
                  <a:prstClr val="black"/>
                </a:solidFill>
                <a:latin typeface="Huawei Sans" panose="020C0503030203020204" pitchFamily="34" charset="0"/>
              </a:rPr>
              <a:t> commit –m</a:t>
            </a:r>
            <a:r>
              <a:rPr lang="en-US" sz="1200" dirty="0">
                <a:solidFill>
                  <a:prstClr val="black"/>
                </a:solidFill>
                <a:latin typeface="Huawei Sans" panose="020C0503030203020204" pitchFamily="34" charset="0"/>
              </a:rPr>
              <a:t> </a:t>
            </a:r>
            <a:r>
              <a:rPr lang="en-US" sz="1200" i="1" dirty="0">
                <a:solidFill>
                  <a:prstClr val="black"/>
                </a:solidFill>
                <a:latin typeface="Huawei Sans" panose="020C0503030203020204" pitchFamily="34" charset="0"/>
              </a:rPr>
              <a:t>&lt;message&gt; </a:t>
            </a:r>
            <a:r>
              <a:rPr lang="en-US" sz="1200" dirty="0">
                <a:solidFill>
                  <a:prstClr val="black"/>
                </a:solidFill>
                <a:latin typeface="Huawei Sans" panose="020C0503030203020204" pitchFamily="34" charset="0"/>
              </a:rPr>
              <a:t>command to commit the changes to the local repository.</a:t>
            </a:r>
            <a:endParaRPr lang="en-US" altLang="zh-CN" sz="1200" dirty="0">
              <a:solidFill>
                <a:prstClr val="black"/>
              </a:solidFill>
              <a:latin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rPr>
              <a:t>Then, run the </a:t>
            </a:r>
            <a:r>
              <a:rPr lang="en-US" sz="1200" b="1" dirty="0" err="1">
                <a:solidFill>
                  <a:prstClr val="black"/>
                </a:solidFill>
                <a:latin typeface="Huawei Sans" panose="020C0503030203020204" pitchFamily="34" charset="0"/>
              </a:rPr>
              <a:t>git</a:t>
            </a:r>
            <a:r>
              <a:rPr lang="en-US" sz="1200" b="1" dirty="0">
                <a:solidFill>
                  <a:prstClr val="black"/>
                </a:solidFill>
                <a:latin typeface="Huawei Sans" panose="020C0503030203020204" pitchFamily="34" charset="0"/>
              </a:rPr>
              <a:t> push origin master</a:t>
            </a:r>
            <a:r>
              <a:rPr lang="en-US" sz="1200" dirty="0">
                <a:solidFill>
                  <a:prstClr val="black"/>
                </a:solidFill>
                <a:latin typeface="Huawei Sans" panose="020C0503030203020204" pitchFamily="34" charset="0"/>
              </a:rPr>
              <a:t> command to push the changes from a local branch to the remote repository.</a:t>
            </a:r>
          </a:p>
        </p:txBody>
      </p:sp>
      <p:grpSp>
        <p:nvGrpSpPr>
          <p:cNvPr id="7" name="组合 6"/>
          <p:cNvGrpSpPr/>
          <p:nvPr/>
        </p:nvGrpSpPr>
        <p:grpSpPr>
          <a:xfrm>
            <a:off x="548640" y="3080932"/>
            <a:ext cx="5171440" cy="3170009"/>
            <a:chOff x="263352" y="1628800"/>
            <a:chExt cx="4506923" cy="2973759"/>
          </a:xfrm>
        </p:grpSpPr>
        <p:sp>
          <p:nvSpPr>
            <p:cNvPr id="12" name="AutoShape 27"/>
            <p:cNvSpPr>
              <a:spLocks noChangeArrowheads="1"/>
            </p:cNvSpPr>
            <p:nvPr/>
          </p:nvSpPr>
          <p:spPr bwMode="auto">
            <a:xfrm>
              <a:off x="263352" y="1628800"/>
              <a:ext cx="772688" cy="468052"/>
            </a:xfrm>
            <a:prstGeom prst="can">
              <a:avLst>
                <a:gd name="adj" fmla="val 29136"/>
              </a:avLst>
            </a:prstGeom>
            <a:solidFill>
              <a:srgbClr val="00ADEE"/>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 tIns="72000" rIns="36000" bIns="36000" anchor="ctr" anchorCtr="0"/>
            <a:lstStyle/>
            <a:p>
              <a:pPr algn="ctr" fontAlgn="ctr"/>
              <a:r>
                <a:rPr lang="en-US" sz="1200" dirty="0">
                  <a:solidFill>
                    <a:schemeClr val="bg1"/>
                  </a:solidFill>
                  <a:latin typeface="Huawei Sans" panose="020C0503030203020204" pitchFamily="34" charset="0"/>
                </a:rPr>
                <a:t>Working </a:t>
              </a:r>
            </a:p>
            <a:p>
              <a:pPr algn="ctr" fontAlgn="ctr"/>
              <a:r>
                <a:rPr lang="en-US" sz="1200" dirty="0">
                  <a:solidFill>
                    <a:schemeClr val="bg1"/>
                  </a:solidFill>
                  <a:latin typeface="Huawei Sans" panose="020C0503030203020204" pitchFamily="34" charset="0"/>
                </a:rPr>
                <a:t>directory</a:t>
              </a:r>
            </a:p>
          </p:txBody>
        </p:sp>
        <p:sp>
          <p:nvSpPr>
            <p:cNvPr id="14" name="AutoShape 28"/>
            <p:cNvSpPr>
              <a:spLocks noChangeArrowheads="1"/>
            </p:cNvSpPr>
            <p:nvPr/>
          </p:nvSpPr>
          <p:spPr bwMode="auto">
            <a:xfrm>
              <a:off x="2312088" y="1628800"/>
              <a:ext cx="735363" cy="468051"/>
            </a:xfrm>
            <a:prstGeom prst="can">
              <a:avLst>
                <a:gd name="adj" fmla="val 23446"/>
              </a:avLst>
            </a:prstGeom>
            <a:solidFill>
              <a:srgbClr val="00B050"/>
            </a:solidFill>
            <a:ln w="9525">
              <a:solidFill>
                <a:srgbClr val="CCFF99"/>
              </a:solidFill>
              <a:round/>
              <a:headEnd/>
              <a:tailEnd/>
            </a:ln>
            <a:effectLst/>
          </p:spPr>
          <p:txBody>
            <a:bodyPr wrap="none" anchor="ctr"/>
            <a:lstStyle/>
            <a:p>
              <a:pPr algn="ctr"/>
              <a:r>
                <a:rPr lang="en-US" sz="1200" dirty="0">
                  <a:solidFill>
                    <a:schemeClr val="bg1"/>
                  </a:solidFill>
                </a:rPr>
                <a:t>Local</a:t>
              </a:r>
            </a:p>
            <a:p>
              <a:pPr algn="ctr"/>
              <a:r>
                <a:rPr lang="en-US" sz="1200" dirty="0">
                  <a:solidFill>
                    <a:schemeClr val="bg1"/>
                  </a:solidFill>
                </a:rPr>
                <a:t>repository</a:t>
              </a:r>
              <a:endParaRPr lang="en-US" altLang="zh-CN" sz="1200" dirty="0">
                <a:solidFill>
                  <a:schemeClr val="bg1"/>
                </a:solidFill>
              </a:endParaRPr>
            </a:p>
          </p:txBody>
        </p:sp>
        <p:sp>
          <p:nvSpPr>
            <p:cNvPr id="15" name="AutoShape 29"/>
            <p:cNvSpPr>
              <a:spLocks noChangeArrowheads="1"/>
            </p:cNvSpPr>
            <p:nvPr/>
          </p:nvSpPr>
          <p:spPr bwMode="auto">
            <a:xfrm>
              <a:off x="1277882" y="1628800"/>
              <a:ext cx="749666" cy="468051"/>
            </a:xfrm>
            <a:prstGeom prst="can">
              <a:avLst>
                <a:gd name="adj" fmla="val 25343"/>
              </a:avLst>
            </a:prstGeom>
            <a:solidFill>
              <a:srgbClr val="FF9900"/>
            </a:solidFill>
            <a:ln w="9525">
              <a:noFill/>
              <a:round/>
              <a:headEnd/>
              <a:tailEnd/>
            </a:ln>
            <a:effectLst/>
          </p:spPr>
          <p:txBody>
            <a:bodyPr wrap="none" anchor="ctr"/>
            <a:lstStyle/>
            <a:p>
              <a:pPr algn="ctr"/>
              <a:r>
                <a:rPr lang="en-US" sz="1200" dirty="0">
                  <a:solidFill>
                    <a:schemeClr val="bg1"/>
                  </a:solidFill>
                </a:rPr>
                <a:t>Staging</a:t>
              </a:r>
            </a:p>
            <a:p>
              <a:pPr algn="ctr"/>
              <a:r>
                <a:rPr lang="en-US" sz="1200" dirty="0">
                  <a:solidFill>
                    <a:schemeClr val="bg1"/>
                  </a:solidFill>
                </a:rPr>
                <a:t>area</a:t>
              </a:r>
              <a:endParaRPr lang="en-US" altLang="zh-CN" sz="1200" dirty="0">
                <a:solidFill>
                  <a:schemeClr val="bg1"/>
                </a:solidFill>
              </a:endParaRPr>
            </a:p>
          </p:txBody>
        </p:sp>
        <p:sp>
          <p:nvSpPr>
            <p:cNvPr id="16" name="AutoShape 18"/>
            <p:cNvSpPr>
              <a:spLocks noChangeArrowheads="1"/>
            </p:cNvSpPr>
            <p:nvPr/>
          </p:nvSpPr>
          <p:spPr bwMode="auto">
            <a:xfrm>
              <a:off x="3827748" y="1628800"/>
              <a:ext cx="869700" cy="540060"/>
            </a:xfrm>
            <a:prstGeom prst="can">
              <a:avLst>
                <a:gd name="adj" fmla="val 22055"/>
              </a:avLst>
            </a:prstGeom>
            <a:solidFill>
              <a:srgbClr val="FFC000"/>
            </a:solidFill>
            <a:ln w="9525">
              <a:noFill/>
              <a:round/>
              <a:headEnd/>
              <a:tailEnd/>
            </a:ln>
            <a:effectLst/>
          </p:spPr>
          <p:txBody>
            <a:bodyPr wrap="none" anchor="ctr"/>
            <a:lstStyle/>
            <a:p>
              <a:pPr algn="ctr"/>
              <a:r>
                <a:rPr lang="en-US" sz="1200" dirty="0">
                  <a:solidFill>
                    <a:schemeClr val="bg1"/>
                  </a:solidFill>
                </a:rPr>
                <a:t>Remote</a:t>
              </a:r>
            </a:p>
            <a:p>
              <a:pPr algn="ctr"/>
              <a:r>
                <a:rPr lang="en-US" sz="1200" dirty="0">
                  <a:solidFill>
                    <a:schemeClr val="bg1"/>
                  </a:solidFill>
                </a:rPr>
                <a:t>repository</a:t>
              </a:r>
              <a:endParaRPr lang="en-US" altLang="zh-CN" sz="1200" dirty="0">
                <a:solidFill>
                  <a:schemeClr val="bg1"/>
                </a:solidFill>
              </a:endParaRPr>
            </a:p>
          </p:txBody>
        </p:sp>
        <p:cxnSp>
          <p:nvCxnSpPr>
            <p:cNvPr id="10" name="直接连接符 9"/>
            <p:cNvCxnSpPr/>
            <p:nvPr/>
          </p:nvCxnSpPr>
          <p:spPr bwMode="auto">
            <a:xfrm>
              <a:off x="650338" y="2107242"/>
              <a:ext cx="0" cy="2181405"/>
            </a:xfrm>
            <a:prstGeom prst="line">
              <a:avLst/>
            </a:prstGeom>
            <a:solidFill>
              <a:schemeClr val="accent1"/>
            </a:solidFill>
            <a:ln w="15875" cap="flat" cmpd="sng" algn="ctr">
              <a:solidFill>
                <a:schemeClr val="bg1">
                  <a:lumMod val="65000"/>
                </a:schemeClr>
              </a:solidFill>
              <a:prstDash val="solid"/>
              <a:round/>
              <a:headEnd type="none" w="med" len="med"/>
              <a:tailEnd type="none" w="med" len="med"/>
            </a:ln>
            <a:effectLst/>
          </p:spPr>
        </p:cxnSp>
        <p:cxnSp>
          <p:nvCxnSpPr>
            <p:cNvPr id="19" name="直接连接符 18"/>
            <p:cNvCxnSpPr>
              <a:stCxn id="15" idx="3"/>
            </p:cNvCxnSpPr>
            <p:nvPr/>
          </p:nvCxnSpPr>
          <p:spPr bwMode="auto">
            <a:xfrm flipH="1">
              <a:off x="1640334" y="2096851"/>
              <a:ext cx="0" cy="2253609"/>
            </a:xfrm>
            <a:prstGeom prst="line">
              <a:avLst/>
            </a:prstGeom>
            <a:solidFill>
              <a:schemeClr val="accent1"/>
            </a:solidFill>
            <a:ln w="15875" cap="flat" cmpd="sng" algn="ctr">
              <a:solidFill>
                <a:schemeClr val="bg1">
                  <a:lumMod val="65000"/>
                </a:schemeClr>
              </a:solidFill>
              <a:prstDash val="solid"/>
              <a:round/>
              <a:headEnd type="none" w="med" len="med"/>
              <a:tailEnd type="none" w="med" len="med"/>
            </a:ln>
            <a:effectLst/>
          </p:spPr>
        </p:cxnSp>
        <p:cxnSp>
          <p:nvCxnSpPr>
            <p:cNvPr id="20" name="直接连接符 19"/>
            <p:cNvCxnSpPr>
              <a:stCxn id="14" idx="3"/>
            </p:cNvCxnSpPr>
            <p:nvPr/>
          </p:nvCxnSpPr>
          <p:spPr bwMode="auto">
            <a:xfrm flipH="1">
              <a:off x="2659317" y="2096851"/>
              <a:ext cx="0" cy="2232009"/>
            </a:xfrm>
            <a:prstGeom prst="line">
              <a:avLst/>
            </a:prstGeom>
            <a:solidFill>
              <a:schemeClr val="accent1"/>
            </a:solidFill>
            <a:ln w="15875" cap="flat" cmpd="sng" algn="ctr">
              <a:solidFill>
                <a:schemeClr val="bg1">
                  <a:lumMod val="65000"/>
                </a:schemeClr>
              </a:solidFill>
              <a:prstDash val="solid"/>
              <a:round/>
              <a:headEnd type="none" w="med" len="med"/>
              <a:tailEnd type="none" w="med" len="med"/>
            </a:ln>
            <a:effectLst/>
          </p:spPr>
        </p:cxnSp>
        <p:cxnSp>
          <p:nvCxnSpPr>
            <p:cNvPr id="21" name="直接连接符 20"/>
            <p:cNvCxnSpPr/>
            <p:nvPr/>
          </p:nvCxnSpPr>
          <p:spPr bwMode="auto">
            <a:xfrm>
              <a:off x="4262598" y="2168860"/>
              <a:ext cx="0" cy="2160000"/>
            </a:xfrm>
            <a:prstGeom prst="line">
              <a:avLst/>
            </a:prstGeom>
            <a:solidFill>
              <a:schemeClr val="accent1"/>
            </a:solidFill>
            <a:ln w="15875" cap="flat" cmpd="sng" algn="ctr">
              <a:solidFill>
                <a:schemeClr val="bg1">
                  <a:lumMod val="65000"/>
                </a:schemeClr>
              </a:solidFill>
              <a:prstDash val="solid"/>
              <a:round/>
              <a:headEnd type="none" w="med" len="med"/>
              <a:tailEnd type="none" w="med" len="med"/>
            </a:ln>
            <a:effectLst/>
          </p:spPr>
        </p:cxnSp>
        <p:cxnSp>
          <p:nvCxnSpPr>
            <p:cNvPr id="22" name="直接连接符 21"/>
            <p:cNvCxnSpPr/>
            <p:nvPr/>
          </p:nvCxnSpPr>
          <p:spPr bwMode="auto">
            <a:xfrm>
              <a:off x="3494778" y="1787236"/>
              <a:ext cx="0" cy="2541624"/>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24" name="右箭头 23"/>
            <p:cNvSpPr/>
            <p:nvPr/>
          </p:nvSpPr>
          <p:spPr>
            <a:xfrm>
              <a:off x="649696" y="2420887"/>
              <a:ext cx="1003019" cy="397581"/>
            </a:xfrm>
            <a:prstGeom prst="rightArrow">
              <a:avLst/>
            </a:prstGeom>
            <a:solidFill>
              <a:srgbClr val="00ADEE"/>
            </a:solidFill>
          </p:spPr>
          <p:txBody>
            <a:bodyPr wrap="none" lIns="36000" tIns="36000" rIns="36000" bIns="36000" rtlCol="0" anchor="ctr" anchorCtr="0">
              <a:noAutofit/>
            </a:bodyPr>
            <a:lstStyle/>
            <a:p>
              <a:pPr algn="ctr" fontAlgn="ctr"/>
              <a:r>
                <a:rPr lang="en-US" sz="1200" dirty="0" err="1">
                  <a:latin typeface="Huawei Sans" panose="020C0503030203020204" pitchFamily="34" charset="0"/>
                </a:rPr>
                <a:t>git</a:t>
              </a:r>
              <a:r>
                <a:rPr lang="en-US" sz="1200" dirty="0">
                  <a:latin typeface="Huawei Sans" panose="020C0503030203020204" pitchFamily="34" charset="0"/>
                </a:rPr>
                <a:t> add/mv/</a:t>
              </a:r>
              <a:r>
                <a:rPr lang="en-US" sz="1200" dirty="0" err="1">
                  <a:latin typeface="Huawei Sans" panose="020C0503030203020204" pitchFamily="34" charset="0"/>
                </a:rPr>
                <a:t>rm</a:t>
              </a:r>
              <a:endParaRPr lang="en-US" altLang="zh-CN" sz="1200" dirty="0">
                <a:latin typeface="Huawei Sans" panose="020C0503030203020204" pitchFamily="34" charset="0"/>
                <a:cs typeface="Courier New" panose="02070309020205020404" pitchFamily="49" charset="0"/>
              </a:endParaRPr>
            </a:p>
          </p:txBody>
        </p:sp>
        <p:sp>
          <p:nvSpPr>
            <p:cNvPr id="28" name="右箭头 27"/>
            <p:cNvSpPr/>
            <p:nvPr/>
          </p:nvSpPr>
          <p:spPr>
            <a:xfrm>
              <a:off x="1656298" y="2882426"/>
              <a:ext cx="1003019" cy="403357"/>
            </a:xfrm>
            <a:prstGeom prst="rightArrow">
              <a:avLst/>
            </a:prstGeom>
            <a:solidFill>
              <a:srgbClr val="FF9900"/>
            </a:solidFill>
          </p:spPr>
          <p:txBody>
            <a:bodyPr wrap="none" rtlCol="0" anchor="ctr">
              <a:noAutofit/>
            </a:bodyPr>
            <a:lstStyle/>
            <a:p>
              <a:pPr algn="ctr"/>
              <a:r>
                <a:rPr lang="en-US" sz="1200" dirty="0" err="1">
                  <a:latin typeface="+mj-lt"/>
                  <a:cs typeface="Courier New" panose="02070309020205020404" pitchFamily="49" charset="0"/>
                </a:rPr>
                <a:t>git</a:t>
              </a:r>
              <a:r>
                <a:rPr lang="en-US" sz="1200" dirty="0">
                  <a:latin typeface="+mj-lt"/>
                  <a:cs typeface="Courier New" panose="02070309020205020404" pitchFamily="49" charset="0"/>
                </a:rPr>
                <a:t> commit</a:t>
              </a:r>
              <a:endParaRPr lang="en-US" altLang="zh-CN" sz="1200" dirty="0">
                <a:latin typeface="+mj-lt"/>
                <a:cs typeface="Courier New" panose="02070309020205020404" pitchFamily="49" charset="0"/>
              </a:endParaRPr>
            </a:p>
          </p:txBody>
        </p:sp>
        <p:sp>
          <p:nvSpPr>
            <p:cNvPr id="31" name="右箭头 30"/>
            <p:cNvSpPr/>
            <p:nvPr/>
          </p:nvSpPr>
          <p:spPr>
            <a:xfrm>
              <a:off x="2642692" y="3314131"/>
              <a:ext cx="1599558" cy="403357"/>
            </a:xfrm>
            <a:prstGeom prst="rightArrow">
              <a:avLst/>
            </a:prstGeom>
            <a:solidFill>
              <a:srgbClr val="92D050"/>
            </a:solidFill>
          </p:spPr>
          <p:txBody>
            <a:bodyPr wrap="none" rtlCol="0" anchor="ctr">
              <a:noAutofit/>
            </a:bodyPr>
            <a:lstStyle/>
            <a:p>
              <a:pPr algn="ctr"/>
              <a:r>
                <a:rPr lang="en-US" sz="1200" dirty="0" err="1">
                  <a:latin typeface="+mj-lt"/>
                  <a:cs typeface="Courier New" panose="02070309020205020404" pitchFamily="49" charset="0"/>
                </a:rPr>
                <a:t>git</a:t>
              </a:r>
              <a:r>
                <a:rPr lang="en-US" sz="1200" dirty="0">
                  <a:latin typeface="+mj-lt"/>
                  <a:cs typeface="Courier New" panose="02070309020205020404" pitchFamily="49" charset="0"/>
                </a:rPr>
                <a:t> push</a:t>
              </a:r>
              <a:endParaRPr lang="en-US" altLang="zh-CN" sz="1200" dirty="0">
                <a:latin typeface="+mj-lt"/>
                <a:cs typeface="Courier New" panose="02070309020205020404" pitchFamily="49" charset="0"/>
              </a:endParaRPr>
            </a:p>
          </p:txBody>
        </p:sp>
        <p:sp>
          <p:nvSpPr>
            <p:cNvPr id="25" name="文本框 24"/>
            <p:cNvSpPr txBox="1"/>
            <p:nvPr/>
          </p:nvSpPr>
          <p:spPr bwMode="auto">
            <a:xfrm>
              <a:off x="263352" y="4215909"/>
              <a:ext cx="2784099" cy="386650"/>
            </a:xfrm>
            <a:prstGeom prst="rect">
              <a:avLst/>
            </a:prstGeom>
            <a:solidFill>
              <a:srgbClr val="D9D9D9"/>
            </a:solidFill>
            <a:ln w="9525" algn="ctr">
              <a:noFill/>
              <a:miter lim="800000"/>
              <a:headEnd/>
              <a:tailEnd/>
            </a:ln>
          </p:spPr>
          <p:txBody>
            <a:bodyPr vert="horz" wrap="square" lIns="36000" tIns="36000" rIns="36000" bIns="36000" numCol="1" rtlCol="0" anchor="ctr" anchorCtr="0" compatLnSpc="1">
              <a:prstTxWarp prst="textNoShape">
                <a:avLst/>
              </a:prstTxWarp>
              <a:noAutofit/>
            </a:bodyPr>
            <a:lstStyle>
              <a:defPPr>
                <a:defRPr lang="en-US"/>
              </a:defPPr>
              <a:lvl1pPr algn="ctr" fontAlgn="auto">
                <a:spcBef>
                  <a:spcPct val="0"/>
                </a:spcBef>
                <a:spcAft>
                  <a:spcPct val="0"/>
                </a:spcAft>
                <a:defRPr sz="1200">
                  <a:latin typeface="Arial"/>
                </a:defRPr>
              </a:lvl1pPr>
              <a:lvl2pPr marL="457200" fontAlgn="t">
                <a:spcBef>
                  <a:spcPct val="0"/>
                </a:spcBef>
                <a:spcAft>
                  <a:spcPct val="0"/>
                </a:spcAft>
                <a:defRPr sz="1000">
                  <a:latin typeface="Arial" pitchFamily="34" charset="0"/>
                  <a:ea typeface="宋体" charset="-122"/>
                </a:defRPr>
              </a:lvl2pPr>
              <a:lvl3pPr marL="914400" fontAlgn="t">
                <a:spcBef>
                  <a:spcPct val="0"/>
                </a:spcBef>
                <a:spcAft>
                  <a:spcPct val="0"/>
                </a:spcAft>
                <a:defRPr sz="1000">
                  <a:latin typeface="Arial" pitchFamily="34" charset="0"/>
                  <a:ea typeface="宋体" charset="-122"/>
                </a:defRPr>
              </a:lvl3pPr>
              <a:lvl4pPr marL="1371600" fontAlgn="t">
                <a:spcBef>
                  <a:spcPct val="0"/>
                </a:spcBef>
                <a:spcAft>
                  <a:spcPct val="0"/>
                </a:spcAft>
                <a:defRPr sz="1000">
                  <a:latin typeface="Arial" pitchFamily="34" charset="0"/>
                  <a:ea typeface="宋体" charset="-122"/>
                </a:defRPr>
              </a:lvl4pPr>
              <a:lvl5pPr marL="1828800" fontAlgn="t">
                <a:spcBef>
                  <a:spcPct val="0"/>
                </a:spcBef>
                <a:spcAft>
                  <a:spcPct val="0"/>
                </a:spcAft>
                <a:defRPr sz="1000">
                  <a:latin typeface="Arial" pitchFamily="34" charset="0"/>
                  <a:ea typeface="宋体" charset="-122"/>
                </a:defRPr>
              </a:lvl5pPr>
              <a:lvl6pPr marL="2286000" defTabSz="914400">
                <a:defRPr sz="1000">
                  <a:latin typeface="Arial" pitchFamily="34" charset="0"/>
                  <a:ea typeface="宋体" charset="-122"/>
                </a:defRPr>
              </a:lvl6pPr>
              <a:lvl7pPr marL="2743200" defTabSz="914400">
                <a:defRPr sz="1000">
                  <a:latin typeface="Arial" pitchFamily="34" charset="0"/>
                  <a:ea typeface="宋体" charset="-122"/>
                </a:defRPr>
              </a:lvl7pPr>
              <a:lvl8pPr marL="3200400" defTabSz="914400">
                <a:defRPr sz="1000">
                  <a:latin typeface="Arial" pitchFamily="34" charset="0"/>
                  <a:ea typeface="宋体" charset="-122"/>
                </a:defRPr>
              </a:lvl8pPr>
              <a:lvl9pPr marL="3657600" defTabSz="914400">
                <a:defRPr sz="1000">
                  <a:latin typeface="Arial" pitchFamily="34" charset="0"/>
                  <a:ea typeface="宋体" charset="-122"/>
                </a:defRPr>
              </a:lvl9pPr>
            </a:lstStyle>
            <a:p>
              <a:pPr fontAlgn="ctr"/>
              <a:r>
                <a:rPr lang="en-US" dirty="0">
                  <a:latin typeface="Huawei Sans" panose="020C0503030203020204" pitchFamily="34" charset="0"/>
                </a:rPr>
                <a:t>Local PC</a:t>
              </a:r>
              <a:endParaRPr lang="en-US" altLang="zh-CN" dirty="0">
                <a:latin typeface="Huawei Sans" panose="020C0503030203020204" pitchFamily="34" charset="0"/>
              </a:endParaRPr>
            </a:p>
          </p:txBody>
        </p:sp>
        <p:sp>
          <p:nvSpPr>
            <p:cNvPr id="30" name="文本框 29"/>
            <p:cNvSpPr txBox="1"/>
            <p:nvPr/>
          </p:nvSpPr>
          <p:spPr bwMode="auto">
            <a:xfrm>
              <a:off x="3695835" y="4214530"/>
              <a:ext cx="1074440" cy="385646"/>
            </a:xfrm>
            <a:prstGeom prst="rect">
              <a:avLst/>
            </a:prstGeom>
            <a:solidFill>
              <a:srgbClr val="D9D9D9"/>
            </a:solidFill>
            <a:ln w="9525" algn="ctr">
              <a:noFill/>
              <a:miter lim="800000"/>
              <a:headEnd/>
              <a:tailEnd/>
            </a:ln>
          </p:spPr>
          <p:txBody>
            <a:bodyPr vert="horz" wrap="square" lIns="36000" tIns="36000" rIns="36000" bIns="36000" numCol="1" rtlCol="0" anchor="ctr" anchorCtr="0" compatLnSpc="1">
              <a:prstTxWarp prst="textNoShape">
                <a:avLst/>
              </a:prstTxWarp>
              <a:noAutofit/>
            </a:bodyPr>
            <a:lstStyle>
              <a:defPPr>
                <a:defRPr lang="en-US"/>
              </a:defPPr>
              <a:lvl1pPr algn="ctr" fontAlgn="auto">
                <a:spcBef>
                  <a:spcPct val="0"/>
                </a:spcBef>
                <a:spcAft>
                  <a:spcPct val="0"/>
                </a:spcAft>
                <a:defRPr sz="1200">
                  <a:latin typeface="Arial"/>
                </a:defRPr>
              </a:lvl1pPr>
              <a:lvl2pPr marL="457200" fontAlgn="t">
                <a:spcBef>
                  <a:spcPct val="0"/>
                </a:spcBef>
                <a:spcAft>
                  <a:spcPct val="0"/>
                </a:spcAft>
                <a:defRPr sz="1000">
                  <a:latin typeface="Arial" pitchFamily="34" charset="0"/>
                  <a:ea typeface="宋体" charset="-122"/>
                </a:defRPr>
              </a:lvl2pPr>
              <a:lvl3pPr marL="914400" fontAlgn="t">
                <a:spcBef>
                  <a:spcPct val="0"/>
                </a:spcBef>
                <a:spcAft>
                  <a:spcPct val="0"/>
                </a:spcAft>
                <a:defRPr sz="1000">
                  <a:latin typeface="Arial" pitchFamily="34" charset="0"/>
                  <a:ea typeface="宋体" charset="-122"/>
                </a:defRPr>
              </a:lvl3pPr>
              <a:lvl4pPr marL="1371600" fontAlgn="t">
                <a:spcBef>
                  <a:spcPct val="0"/>
                </a:spcBef>
                <a:spcAft>
                  <a:spcPct val="0"/>
                </a:spcAft>
                <a:defRPr sz="1000">
                  <a:latin typeface="Arial" pitchFamily="34" charset="0"/>
                  <a:ea typeface="宋体" charset="-122"/>
                </a:defRPr>
              </a:lvl4pPr>
              <a:lvl5pPr marL="1828800" fontAlgn="t">
                <a:spcBef>
                  <a:spcPct val="0"/>
                </a:spcBef>
                <a:spcAft>
                  <a:spcPct val="0"/>
                </a:spcAft>
                <a:defRPr sz="1000">
                  <a:latin typeface="Arial" pitchFamily="34" charset="0"/>
                  <a:ea typeface="宋体" charset="-122"/>
                </a:defRPr>
              </a:lvl5pPr>
              <a:lvl6pPr marL="2286000" defTabSz="914400">
                <a:defRPr sz="1000">
                  <a:latin typeface="Arial" pitchFamily="34" charset="0"/>
                  <a:ea typeface="宋体" charset="-122"/>
                </a:defRPr>
              </a:lvl6pPr>
              <a:lvl7pPr marL="2743200" defTabSz="914400">
                <a:defRPr sz="1000">
                  <a:latin typeface="Arial" pitchFamily="34" charset="0"/>
                  <a:ea typeface="宋体" charset="-122"/>
                </a:defRPr>
              </a:lvl7pPr>
              <a:lvl8pPr marL="3200400" defTabSz="914400">
                <a:defRPr sz="1000">
                  <a:latin typeface="Arial" pitchFamily="34" charset="0"/>
                  <a:ea typeface="宋体" charset="-122"/>
                </a:defRPr>
              </a:lvl8pPr>
              <a:lvl9pPr marL="3657600" defTabSz="914400">
                <a:defRPr sz="1000">
                  <a:latin typeface="Arial" pitchFamily="34" charset="0"/>
                  <a:ea typeface="宋体" charset="-122"/>
                </a:defRPr>
              </a:lvl9pPr>
            </a:lstStyle>
            <a:p>
              <a:pPr fontAlgn="ctr"/>
              <a:r>
                <a:rPr lang="en-US" dirty="0">
                  <a:latin typeface="Huawei Sans" panose="020C0503030203020204" pitchFamily="34" charset="0"/>
                </a:rPr>
                <a:t>Remote repository</a:t>
              </a:r>
            </a:p>
          </p:txBody>
        </p:sp>
      </p:grpSp>
      <p:sp>
        <p:nvSpPr>
          <p:cNvPr id="29" name="文本框 25"/>
          <p:cNvSpPr txBox="1"/>
          <p:nvPr/>
        </p:nvSpPr>
        <p:spPr>
          <a:xfrm>
            <a:off x="6090054" y="1232756"/>
            <a:ext cx="5431385" cy="2492990"/>
          </a:xfrm>
          <a:prstGeom prst="rect">
            <a:avLst/>
          </a:prstGeom>
          <a:solidFill>
            <a:srgbClr val="F4FBFE"/>
          </a:solidFill>
          <a:ln>
            <a:solidFill>
              <a:srgbClr val="99DFF9"/>
            </a:solidFill>
          </a:ln>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200" dirty="0">
                <a:latin typeface="Huawei Sans" panose="020C0503030203020204" pitchFamily="34" charset="0"/>
              </a:rPr>
              <a:t>$</a:t>
            </a:r>
            <a:r>
              <a:rPr lang="en-US" sz="1200" dirty="0" err="1">
                <a:latin typeface="Huawei Sans" panose="020C0503030203020204" pitchFamily="34" charset="0"/>
              </a:rPr>
              <a:t>ll</a:t>
            </a:r>
            <a:r>
              <a:rPr lang="en-US" sz="1200" dirty="0">
                <a:latin typeface="Huawei Sans" panose="020C0503030203020204" pitchFamily="34" charset="0"/>
              </a:rPr>
              <a:t>                                  # </a:t>
            </a:r>
            <a:r>
              <a:rPr lang="en-US" altLang="zh-CN" sz="1200" dirty="0">
                <a:latin typeface="Huawei Sans" panose="020C0503030203020204" pitchFamily="34" charset="0"/>
              </a:rPr>
              <a:t>Display the files in the working directory.</a:t>
            </a:r>
          </a:p>
          <a:p>
            <a:pPr fontAlgn="ctr"/>
            <a:r>
              <a:rPr lang="en-US" sz="1200" dirty="0">
                <a:latin typeface="Huawei Sans" panose="020C0503030203020204" pitchFamily="34" charset="0"/>
              </a:rPr>
              <a:t>total 6</a:t>
            </a:r>
          </a:p>
          <a:p>
            <a:pPr fontAlgn="ctr"/>
            <a:r>
              <a:rPr lang="en-US" altLang="zh-CN" sz="1200" dirty="0">
                <a:latin typeface="Huawei Sans" panose="020C0503030203020204" pitchFamily="34" charset="0"/>
              </a:rPr>
              <a:t>-</a:t>
            </a:r>
            <a:r>
              <a:rPr lang="en-US" altLang="zh-CN" sz="1200" dirty="0" err="1">
                <a:latin typeface="Huawei Sans" panose="020C0503030203020204" pitchFamily="34" charset="0"/>
              </a:rPr>
              <a:t>rw</a:t>
            </a:r>
            <a:r>
              <a:rPr lang="en-US" altLang="zh-CN" sz="1200" dirty="0">
                <a:latin typeface="Huawei Sans" panose="020C0503030203020204" pitchFamily="34" charset="0"/>
              </a:rPr>
              <a:t>-r--r-- </a:t>
            </a:r>
            <a:r>
              <a:rPr lang="en-US" altLang="zh-CN" sz="1200">
                <a:latin typeface="Huawei Sans" panose="020C0503030203020204" pitchFamily="34" charset="0"/>
              </a:rPr>
              <a:t>1 </a:t>
            </a:r>
            <a:r>
              <a:rPr lang="en-US" altLang="zh-CN" sz="1200" smtClean="0">
                <a:latin typeface="Huawei Sans" panose="020C0503030203020204" pitchFamily="34" charset="0"/>
              </a:rPr>
              <a:t>xxx </a:t>
            </a:r>
            <a:r>
              <a:rPr lang="en-US" altLang="zh-CN" sz="1200" dirty="0">
                <a:latin typeface="Huawei Sans" panose="020C0503030203020204" pitchFamily="34" charset="0"/>
              </a:rPr>
              <a:t>1049089 20 Jun 19 09:34 file1.txt</a:t>
            </a:r>
          </a:p>
          <a:p>
            <a:pPr fontAlgn="ctr"/>
            <a:r>
              <a:rPr lang="en-US" altLang="zh-CN" sz="1200" dirty="0">
                <a:latin typeface="Huawei Sans" panose="020C0503030203020204" pitchFamily="34" charset="0"/>
              </a:rPr>
              <a:t>-</a:t>
            </a:r>
            <a:r>
              <a:rPr lang="en-US" altLang="zh-CN" sz="1200" dirty="0" err="1">
                <a:latin typeface="Huawei Sans" panose="020C0503030203020204" pitchFamily="34" charset="0"/>
              </a:rPr>
              <a:t>rw</a:t>
            </a:r>
            <a:r>
              <a:rPr lang="en-US" altLang="zh-CN" sz="1200" dirty="0">
                <a:latin typeface="Huawei Sans" panose="020C0503030203020204" pitchFamily="34" charset="0"/>
              </a:rPr>
              <a:t>-r--r-- </a:t>
            </a:r>
            <a:r>
              <a:rPr lang="en-US" altLang="zh-CN" sz="1200">
                <a:latin typeface="Huawei Sans" panose="020C0503030203020204" pitchFamily="34" charset="0"/>
              </a:rPr>
              <a:t>1 </a:t>
            </a:r>
            <a:r>
              <a:rPr lang="en-US" altLang="zh-CN" sz="1200" smtClean="0">
                <a:latin typeface="Huawei Sans" panose="020C0503030203020204" pitchFamily="34" charset="0"/>
              </a:rPr>
              <a:t>xxx </a:t>
            </a:r>
            <a:r>
              <a:rPr lang="en-US" altLang="zh-CN" sz="1200" dirty="0">
                <a:latin typeface="Huawei Sans" panose="020C0503030203020204" pitchFamily="34" charset="0"/>
              </a:rPr>
              <a:t>1049089 23 Jun 19 09:31 firstpush.txt</a:t>
            </a:r>
          </a:p>
          <a:p>
            <a:pPr fontAlgn="ctr"/>
            <a:r>
              <a:rPr lang="en-US" altLang="zh-CN" sz="1200" dirty="0">
                <a:latin typeface="Huawei Sans" panose="020C0503030203020204" pitchFamily="34" charset="0"/>
              </a:rPr>
              <a:t>-</a:t>
            </a:r>
            <a:r>
              <a:rPr lang="en-US" altLang="zh-CN" sz="1200" dirty="0" err="1">
                <a:latin typeface="Huawei Sans" panose="020C0503030203020204" pitchFamily="34" charset="0"/>
              </a:rPr>
              <a:t>rw</a:t>
            </a:r>
            <a:r>
              <a:rPr lang="en-US" altLang="zh-CN" sz="1200" dirty="0">
                <a:latin typeface="Huawei Sans" panose="020C0503030203020204" pitchFamily="34" charset="0"/>
              </a:rPr>
              <a:t>-r--r-- </a:t>
            </a:r>
            <a:r>
              <a:rPr lang="en-US" altLang="zh-CN" sz="1200">
                <a:latin typeface="Huawei Sans" panose="020C0503030203020204" pitchFamily="34" charset="0"/>
              </a:rPr>
              <a:t>1 </a:t>
            </a:r>
            <a:r>
              <a:rPr lang="en-US" altLang="zh-CN" sz="1200" smtClean="0">
                <a:latin typeface="Huawei Sans" panose="020C0503030203020204" pitchFamily="34" charset="0"/>
              </a:rPr>
              <a:t>xxx </a:t>
            </a:r>
            <a:r>
              <a:rPr lang="en-US" altLang="zh-CN" sz="1200" dirty="0">
                <a:latin typeface="Huawei Sans" panose="020C0503030203020204" pitchFamily="34" charset="0"/>
              </a:rPr>
              <a:t>1049089  8 May 15 13:59 merge1</a:t>
            </a:r>
          </a:p>
          <a:p>
            <a:pPr fontAlgn="ctr"/>
            <a:r>
              <a:rPr lang="en-US" altLang="zh-CN" sz="1200" dirty="0">
                <a:latin typeface="Huawei Sans" panose="020C0503030203020204" pitchFamily="34" charset="0"/>
              </a:rPr>
              <a:t>-</a:t>
            </a:r>
            <a:r>
              <a:rPr lang="en-US" altLang="zh-CN" sz="1200" dirty="0" err="1">
                <a:latin typeface="Huawei Sans" panose="020C0503030203020204" pitchFamily="34" charset="0"/>
              </a:rPr>
              <a:t>rw</a:t>
            </a:r>
            <a:r>
              <a:rPr lang="en-US" altLang="zh-CN" sz="1200" dirty="0">
                <a:latin typeface="Huawei Sans" panose="020C0503030203020204" pitchFamily="34" charset="0"/>
              </a:rPr>
              <a:t>-r--r-- </a:t>
            </a:r>
            <a:r>
              <a:rPr lang="en-US" altLang="zh-CN" sz="1200">
                <a:latin typeface="Huawei Sans" panose="020C0503030203020204" pitchFamily="34" charset="0"/>
              </a:rPr>
              <a:t>1 </a:t>
            </a:r>
            <a:r>
              <a:rPr lang="en-US" altLang="zh-CN" sz="1200" smtClean="0">
                <a:latin typeface="Huawei Sans" panose="020C0503030203020204" pitchFamily="34" charset="0"/>
              </a:rPr>
              <a:t>xxx </a:t>
            </a:r>
            <a:r>
              <a:rPr lang="en-US" altLang="zh-CN" sz="1200" dirty="0">
                <a:latin typeface="Huawei Sans" panose="020C0503030203020204" pitchFamily="34" charset="0"/>
              </a:rPr>
              <a:t>1049089  8 May 15 13:59 README.md</a:t>
            </a:r>
          </a:p>
          <a:p>
            <a:pPr fontAlgn="ctr"/>
            <a:r>
              <a:rPr lang="en-US" altLang="zh-CN" sz="1200" dirty="0">
                <a:latin typeface="Huawei Sans" panose="020C0503030203020204" pitchFamily="34" charset="0"/>
              </a:rPr>
              <a:t>-</a:t>
            </a:r>
            <a:r>
              <a:rPr lang="en-US" altLang="zh-CN" sz="1200" dirty="0" err="1">
                <a:latin typeface="Huawei Sans" panose="020C0503030203020204" pitchFamily="34" charset="0"/>
              </a:rPr>
              <a:t>rw</a:t>
            </a:r>
            <a:r>
              <a:rPr lang="en-US" altLang="zh-CN" sz="1200" dirty="0">
                <a:latin typeface="Huawei Sans" panose="020C0503030203020204" pitchFamily="34" charset="0"/>
              </a:rPr>
              <a:t>-r--r-- </a:t>
            </a:r>
            <a:r>
              <a:rPr lang="en-US" altLang="zh-CN" sz="1200">
                <a:latin typeface="Huawei Sans" panose="020C0503030203020204" pitchFamily="34" charset="0"/>
              </a:rPr>
              <a:t>1 </a:t>
            </a:r>
            <a:r>
              <a:rPr lang="en-US" altLang="zh-CN" sz="1200" smtClean="0">
                <a:latin typeface="Huawei Sans" panose="020C0503030203020204" pitchFamily="34" charset="0"/>
              </a:rPr>
              <a:t>xxx </a:t>
            </a:r>
            <a:r>
              <a:rPr lang="en-US" altLang="zh-CN" sz="1200" dirty="0">
                <a:latin typeface="Huawei Sans" panose="020C0503030203020204" pitchFamily="34" charset="0"/>
              </a:rPr>
              <a:t>1049089 29 Jun 19 09:17 readme_dev.txt</a:t>
            </a:r>
          </a:p>
          <a:p>
            <a:pPr fontAlgn="ctr"/>
            <a:r>
              <a:rPr lang="en-US" altLang="zh-CN" sz="1200" dirty="0">
                <a:latin typeface="Huawei Sans" panose="020C0503030203020204" pitchFamily="34" charset="0"/>
              </a:rPr>
              <a:t>-</a:t>
            </a:r>
            <a:r>
              <a:rPr lang="en-US" altLang="zh-CN" sz="1200" dirty="0" err="1">
                <a:latin typeface="Huawei Sans" panose="020C0503030203020204" pitchFamily="34" charset="0"/>
              </a:rPr>
              <a:t>rw</a:t>
            </a:r>
            <a:r>
              <a:rPr lang="en-US" altLang="zh-CN" sz="1200" dirty="0">
                <a:latin typeface="Huawei Sans" panose="020C0503030203020204" pitchFamily="34" charset="0"/>
              </a:rPr>
              <a:t>-r--r-- </a:t>
            </a:r>
            <a:r>
              <a:rPr lang="en-US" altLang="zh-CN" sz="1200">
                <a:latin typeface="Huawei Sans" panose="020C0503030203020204" pitchFamily="34" charset="0"/>
              </a:rPr>
              <a:t>1 </a:t>
            </a:r>
            <a:r>
              <a:rPr lang="en-US" altLang="zh-CN" sz="1200" smtClean="0">
                <a:latin typeface="Huawei Sans" panose="020C0503030203020204" pitchFamily="34" charset="0"/>
              </a:rPr>
              <a:t>xxx </a:t>
            </a:r>
            <a:r>
              <a:rPr lang="en-US" altLang="zh-CN" sz="1200" dirty="0">
                <a:latin typeface="Huawei Sans" panose="020C0503030203020204" pitchFamily="34" charset="0"/>
              </a:rPr>
              <a:t>1049089 19 May 15 17:46 Text</a:t>
            </a:r>
          </a:p>
          <a:p>
            <a:pPr fontAlgn="ctr"/>
            <a:r>
              <a:rPr lang="en-US" sz="1200" dirty="0">
                <a:latin typeface="Huawei Sans" panose="020C0503030203020204" pitchFamily="34" charset="0"/>
              </a:rPr>
              <a:t>$ </a:t>
            </a:r>
            <a:r>
              <a:rPr lang="en-US" sz="1200" dirty="0" err="1">
                <a:latin typeface="Huawei Sans" panose="020C0503030203020204" pitchFamily="34" charset="0"/>
              </a:rPr>
              <a:t>git</a:t>
            </a:r>
            <a:r>
              <a:rPr lang="en-US" sz="1200" dirty="0">
                <a:latin typeface="Huawei Sans" panose="020C0503030203020204" pitchFamily="34" charset="0"/>
              </a:rPr>
              <a:t> </a:t>
            </a:r>
            <a:r>
              <a:rPr lang="en-US" sz="1200" dirty="0" err="1">
                <a:latin typeface="Huawei Sans" panose="020C0503030203020204" pitchFamily="34" charset="0"/>
              </a:rPr>
              <a:t>rm</a:t>
            </a:r>
            <a:r>
              <a:rPr lang="en-US" sz="1200" dirty="0">
                <a:latin typeface="Huawei Sans" panose="020C0503030203020204" pitchFamily="34" charset="0"/>
              </a:rPr>
              <a:t> file1.txt firstpush.txt                # Delete the specified file.</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a:t>
            </a:r>
            <a:r>
              <a:rPr lang="en-US" sz="1200" dirty="0" err="1">
                <a:latin typeface="Huawei Sans" panose="020C0503030203020204" pitchFamily="34" charset="0"/>
              </a:rPr>
              <a:t>git</a:t>
            </a:r>
            <a:r>
              <a:rPr lang="en-US" sz="1200" dirty="0">
                <a:latin typeface="Huawei Sans" panose="020C0503030203020204" pitchFamily="34" charset="0"/>
              </a:rPr>
              <a:t> commit -m "delete file1.txt and firstpush.txt"            # Commit the changes to the local repository.</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a:t>
            </a:r>
            <a:r>
              <a:rPr lang="en-US" sz="1200" dirty="0" err="1">
                <a:latin typeface="Huawei Sans" panose="020C0503030203020204" pitchFamily="34" charset="0"/>
              </a:rPr>
              <a:t>git</a:t>
            </a:r>
            <a:r>
              <a:rPr lang="en-US" sz="1200" dirty="0">
                <a:latin typeface="Huawei Sans" panose="020C0503030203020204" pitchFamily="34" charset="0"/>
              </a:rPr>
              <a:t> push          # Push the changes in the local branch to the remote repository.</a:t>
            </a:r>
            <a:endParaRPr lang="en-US" altLang="zh-CN" sz="1200" dirty="0">
              <a:latin typeface="Huawei Sans" panose="020C0503030203020204" pitchFamily="34" charset="0"/>
            </a:endParaRPr>
          </a:p>
        </p:txBody>
      </p:sp>
      <p:sp>
        <p:nvSpPr>
          <p:cNvPr id="27" name="五边形 26"/>
          <p:cNvSpPr/>
          <p:nvPr/>
        </p:nvSpPr>
        <p:spPr bwMode="auto">
          <a:xfrm>
            <a:off x="8934862" y="191544"/>
            <a:ext cx="632391"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Clone</a:t>
            </a:r>
          </a:p>
        </p:txBody>
      </p:sp>
      <p:sp>
        <p:nvSpPr>
          <p:cNvPr id="32" name="燕尾形 31"/>
          <p:cNvSpPr/>
          <p:nvPr/>
        </p:nvSpPr>
        <p:spPr bwMode="auto">
          <a:xfrm>
            <a:off x="9499198" y="191544"/>
            <a:ext cx="74494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Pull</a:t>
            </a:r>
          </a:p>
        </p:txBody>
      </p:sp>
      <p:sp>
        <p:nvSpPr>
          <p:cNvPr id="33" name="燕尾形 32"/>
          <p:cNvSpPr/>
          <p:nvPr/>
        </p:nvSpPr>
        <p:spPr bwMode="auto">
          <a:xfrm>
            <a:off x="10170292" y="191544"/>
            <a:ext cx="887874"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rPr>
              <a:t>Push</a:t>
            </a:r>
          </a:p>
        </p:txBody>
      </p:sp>
      <p:sp>
        <p:nvSpPr>
          <p:cNvPr id="34" name="燕尾形 33"/>
          <p:cNvSpPr/>
          <p:nvPr/>
        </p:nvSpPr>
        <p:spPr bwMode="auto">
          <a:xfrm>
            <a:off x="10986180" y="191544"/>
            <a:ext cx="87719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rPr>
              <a:t>Merge</a:t>
            </a:r>
          </a:p>
        </p:txBody>
      </p:sp>
      <p:pic>
        <p:nvPicPr>
          <p:cNvPr id="6" name="图片 5"/>
          <p:cNvPicPr>
            <a:picLocks noChangeAspect="1"/>
          </p:cNvPicPr>
          <p:nvPr/>
        </p:nvPicPr>
        <p:blipFill>
          <a:blip r:embed="rId3"/>
          <a:stretch>
            <a:fillRect/>
          </a:stretch>
        </p:blipFill>
        <p:spPr>
          <a:xfrm>
            <a:off x="7286112" y="4406251"/>
            <a:ext cx="1130589" cy="1974044"/>
          </a:xfrm>
          <a:prstGeom prst="rect">
            <a:avLst/>
          </a:prstGeom>
          <a:ln>
            <a:solidFill>
              <a:schemeClr val="bg1">
                <a:lumMod val="85000"/>
              </a:schemeClr>
            </a:solidFill>
          </a:ln>
        </p:spPr>
      </p:pic>
      <p:sp>
        <p:nvSpPr>
          <p:cNvPr id="8" name="文本框 7"/>
          <p:cNvSpPr txBox="1"/>
          <p:nvPr/>
        </p:nvSpPr>
        <p:spPr>
          <a:xfrm>
            <a:off x="6090054" y="3987969"/>
            <a:ext cx="3696326" cy="338554"/>
          </a:xfrm>
          <a:prstGeom prst="rect">
            <a:avLst/>
          </a:prstGeom>
          <a:noFill/>
        </p:spPr>
        <p:txBody>
          <a:bodyPr wrap="square" rtlCol="0">
            <a:spAutoFit/>
          </a:bodyPr>
          <a:lstStyle/>
          <a:p>
            <a:pPr fontAlgn="ctr"/>
            <a:r>
              <a:rPr lang="en-US" sz="1600" dirty="0">
                <a:latin typeface="Huawei Sans" panose="020C0503030203020204" pitchFamily="34" charset="0"/>
              </a:rPr>
              <a:t>Files in the remote repository</a:t>
            </a:r>
          </a:p>
        </p:txBody>
      </p:sp>
      <p:pic>
        <p:nvPicPr>
          <p:cNvPr id="9" name="图片 8"/>
          <p:cNvPicPr>
            <a:picLocks noChangeAspect="1"/>
          </p:cNvPicPr>
          <p:nvPr/>
        </p:nvPicPr>
        <p:blipFill>
          <a:blip r:embed="rId4"/>
          <a:stretch>
            <a:fillRect/>
          </a:stretch>
        </p:blipFill>
        <p:spPr>
          <a:xfrm>
            <a:off x="9786380" y="4400285"/>
            <a:ext cx="1240450" cy="1513219"/>
          </a:xfrm>
          <a:prstGeom prst="rect">
            <a:avLst/>
          </a:prstGeom>
          <a:ln>
            <a:solidFill>
              <a:schemeClr val="bg1">
                <a:lumMod val="85000"/>
              </a:schemeClr>
            </a:solidFill>
          </a:ln>
        </p:spPr>
      </p:pic>
      <p:sp>
        <p:nvSpPr>
          <p:cNvPr id="11" name="文本框 10"/>
          <p:cNvSpPr txBox="1"/>
          <p:nvPr/>
        </p:nvSpPr>
        <p:spPr>
          <a:xfrm>
            <a:off x="6181725" y="4396843"/>
            <a:ext cx="973947" cy="442035"/>
          </a:xfrm>
          <a:prstGeom prst="rect">
            <a:avLst/>
          </a:prstGeom>
          <a:solidFill>
            <a:srgbClr val="99DFF9"/>
          </a:solidFill>
        </p:spPr>
        <p:txBody>
          <a:bodyPr wrap="square" lIns="36000" tIns="36000" rIns="36000" bIns="36000" rtlCol="0" anchor="ctr" anchorCtr="0">
            <a:spAutoFit/>
          </a:bodyPr>
          <a:lstStyle/>
          <a:p>
            <a:pPr algn="ctr" fontAlgn="ctr"/>
            <a:r>
              <a:rPr lang="en-US" sz="1200" dirty="0">
                <a:latin typeface="Huawei Sans" panose="020C0503030203020204" pitchFamily="34" charset="0"/>
              </a:rPr>
              <a:t>Before </a:t>
            </a:r>
            <a:r>
              <a:rPr lang="en-US" altLang="zh-CN" sz="1200" dirty="0" err="1">
                <a:latin typeface="Huawei Sans" panose="020C0503030203020204" pitchFamily="34" charset="0"/>
              </a:rPr>
              <a:t>git</a:t>
            </a:r>
            <a:r>
              <a:rPr lang="en-US" altLang="zh-CN" sz="1200" dirty="0">
                <a:latin typeface="Huawei Sans" panose="020C0503030203020204" pitchFamily="34" charset="0"/>
              </a:rPr>
              <a:t> push:</a:t>
            </a:r>
            <a:endParaRPr lang="en-US" sz="1200" dirty="0">
              <a:latin typeface="Huawei Sans" panose="020C0503030203020204" pitchFamily="34" charset="0"/>
            </a:endParaRPr>
          </a:p>
        </p:txBody>
      </p:sp>
      <p:sp>
        <p:nvSpPr>
          <p:cNvPr id="35" name="文本框 34"/>
          <p:cNvSpPr txBox="1"/>
          <p:nvPr/>
        </p:nvSpPr>
        <p:spPr>
          <a:xfrm>
            <a:off x="8934862" y="4356252"/>
            <a:ext cx="804822" cy="461665"/>
          </a:xfrm>
          <a:prstGeom prst="rect">
            <a:avLst/>
          </a:prstGeom>
          <a:solidFill>
            <a:srgbClr val="99DFF9"/>
          </a:solidFill>
        </p:spPr>
        <p:txBody>
          <a:bodyPr wrap="square" rtlCol="0">
            <a:spAutoFit/>
          </a:bodyPr>
          <a:lstStyle/>
          <a:p>
            <a:pPr algn="ctr" fontAlgn="ctr"/>
            <a:r>
              <a:rPr lang="en-US" sz="1200" dirty="0">
                <a:latin typeface="Huawei Sans" panose="020C0503030203020204" pitchFamily="34" charset="0"/>
              </a:rPr>
              <a:t>After </a:t>
            </a:r>
            <a:r>
              <a:rPr lang="en-US" sz="1200" dirty="0" err="1">
                <a:latin typeface="Huawei Sans" panose="020C0503030203020204" pitchFamily="34" charset="0"/>
              </a:rPr>
              <a:t>git</a:t>
            </a:r>
            <a:r>
              <a:rPr lang="en-US" sz="1200" dirty="0">
                <a:latin typeface="Huawei Sans" panose="020C0503030203020204" pitchFamily="34" charset="0"/>
              </a:rPr>
              <a:t> push:</a:t>
            </a:r>
          </a:p>
        </p:txBody>
      </p:sp>
      <p:cxnSp>
        <p:nvCxnSpPr>
          <p:cNvPr id="17" name="直接箭头连接符 16"/>
          <p:cNvCxnSpPr/>
          <p:nvPr/>
        </p:nvCxnSpPr>
        <p:spPr>
          <a:xfrm flipH="1" flipV="1">
            <a:off x="8046721" y="5377265"/>
            <a:ext cx="2123571" cy="715596"/>
          </a:xfrm>
          <a:prstGeom prst="straightConnector1">
            <a:avLst/>
          </a:prstGeom>
          <a:ln w="19050">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flipH="1" flipV="1">
            <a:off x="8169060" y="5675868"/>
            <a:ext cx="2001232" cy="436642"/>
          </a:xfrm>
          <a:prstGeom prst="straightConnector1">
            <a:avLst/>
          </a:prstGeom>
          <a:ln w="19050">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4" name="文本框 43"/>
          <p:cNvSpPr txBox="1"/>
          <p:nvPr/>
        </p:nvSpPr>
        <p:spPr>
          <a:xfrm>
            <a:off x="10098306" y="5943233"/>
            <a:ext cx="959860" cy="307777"/>
          </a:xfrm>
          <a:prstGeom prst="rect">
            <a:avLst/>
          </a:prstGeom>
          <a:noFill/>
        </p:spPr>
        <p:txBody>
          <a:bodyPr wrap="square" rtlCol="0">
            <a:spAutoFit/>
          </a:bodyPr>
          <a:lstStyle/>
          <a:p>
            <a:pPr fontAlgn="ctr"/>
            <a:r>
              <a:rPr lang="en-US" sz="1400" dirty="0">
                <a:solidFill>
                  <a:srgbClr val="EC7061"/>
                </a:solidFill>
                <a:latin typeface="Huawei Sans" panose="020C0503030203020204" pitchFamily="34" charset="0"/>
              </a:rPr>
              <a:t>Deleted</a:t>
            </a:r>
          </a:p>
        </p:txBody>
      </p:sp>
    </p:spTree>
    <p:extLst>
      <p:ext uri="{BB962C8B-B14F-4D97-AF65-F5344CB8AC3E}">
        <p14:creationId xmlns:p14="http://schemas.microsoft.com/office/powerpoint/2010/main" val="319768987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t>Push (</a:t>
            </a:r>
            <a:r>
              <a:rPr lang="en-US" dirty="0" err="1"/>
              <a:t>TortoiseGit</a:t>
            </a:r>
            <a:r>
              <a:rPr lang="en-US" dirty="0"/>
              <a:t>)</a:t>
            </a:r>
          </a:p>
        </p:txBody>
      </p:sp>
      <p:pic>
        <p:nvPicPr>
          <p:cNvPr id="6" name="图片 5"/>
          <p:cNvPicPr>
            <a:picLocks noChangeAspect="1"/>
          </p:cNvPicPr>
          <p:nvPr/>
        </p:nvPicPr>
        <p:blipFill>
          <a:blip r:embed="rId3"/>
          <a:stretch>
            <a:fillRect/>
          </a:stretch>
        </p:blipFill>
        <p:spPr>
          <a:xfrm>
            <a:off x="6096000" y="1233488"/>
            <a:ext cx="5442443" cy="3795713"/>
          </a:xfrm>
          <a:prstGeom prst="rect">
            <a:avLst/>
          </a:prstGeom>
        </p:spPr>
      </p:pic>
      <p:sp>
        <p:nvSpPr>
          <p:cNvPr id="32" name="圆角矩形 75"/>
          <p:cNvSpPr/>
          <p:nvPr/>
        </p:nvSpPr>
        <p:spPr>
          <a:xfrm>
            <a:off x="6477644" y="5128266"/>
            <a:ext cx="4609813" cy="894999"/>
          </a:xfrm>
          <a:prstGeom prst="roundRect">
            <a:avLst>
              <a:gd name="adj" fmla="val 87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nchorCtr="0"/>
          <a:lstStyle/>
          <a:p>
            <a:pPr algn="just" fontAlgn="ctr">
              <a:lnSpc>
                <a:spcPts val="2600"/>
              </a:lnSpc>
              <a:spcBef>
                <a:spcPts val="0"/>
              </a:spcBef>
              <a:spcAft>
                <a:spcPts val="600"/>
              </a:spcAft>
            </a:pPr>
            <a:r>
              <a:rPr lang="en-US" sz="1600" dirty="0" err="1">
                <a:solidFill>
                  <a:prstClr val="black"/>
                </a:solidFill>
                <a:latin typeface="Huawei Sans" panose="020C0503030203020204" pitchFamily="34" charset="0"/>
              </a:rPr>
              <a:t>Git</a:t>
            </a:r>
            <a:r>
              <a:rPr lang="en-US" sz="1600" dirty="0">
                <a:solidFill>
                  <a:prstClr val="black"/>
                </a:solidFill>
                <a:latin typeface="Huawei Sans" panose="020C0503030203020204" pitchFamily="34" charset="0"/>
              </a:rPr>
              <a:t> commit</a:t>
            </a:r>
          </a:p>
          <a:p>
            <a:pPr algn="just" fontAlgn="ctr">
              <a:lnSpc>
                <a:spcPts val="2600"/>
              </a:lnSpc>
              <a:spcBef>
                <a:spcPts val="0"/>
              </a:spcBef>
              <a:spcAft>
                <a:spcPts val="600"/>
              </a:spcAft>
            </a:pPr>
            <a:r>
              <a:rPr lang="en-US" sz="1600" dirty="0" err="1">
                <a:solidFill>
                  <a:prstClr val="black"/>
                </a:solidFill>
                <a:latin typeface="Huawei Sans" panose="020C0503030203020204" pitchFamily="34" charset="0"/>
              </a:rPr>
              <a:t>Git</a:t>
            </a:r>
            <a:r>
              <a:rPr lang="en-US" sz="1600" dirty="0">
                <a:solidFill>
                  <a:prstClr val="black"/>
                </a:solidFill>
                <a:latin typeface="Huawei Sans" panose="020C0503030203020204" pitchFamily="34" charset="0"/>
              </a:rPr>
              <a:t> push</a:t>
            </a:r>
          </a:p>
        </p:txBody>
      </p:sp>
      <p:sp>
        <p:nvSpPr>
          <p:cNvPr id="33" name="Oval 4"/>
          <p:cNvSpPr>
            <a:spLocks noChangeAspect="1"/>
          </p:cNvSpPr>
          <p:nvPr/>
        </p:nvSpPr>
        <p:spPr>
          <a:xfrm>
            <a:off x="6151615" y="5312147"/>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Oval 4"/>
          <p:cNvSpPr>
            <a:spLocks noChangeAspect="1"/>
          </p:cNvSpPr>
          <p:nvPr/>
        </p:nvSpPr>
        <p:spPr>
          <a:xfrm>
            <a:off x="6151615" y="5700852"/>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五边形 11"/>
          <p:cNvSpPr/>
          <p:nvPr/>
        </p:nvSpPr>
        <p:spPr bwMode="auto">
          <a:xfrm>
            <a:off x="8934862" y="191544"/>
            <a:ext cx="632391"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Clone</a:t>
            </a:r>
          </a:p>
        </p:txBody>
      </p:sp>
      <p:sp>
        <p:nvSpPr>
          <p:cNvPr id="13" name="燕尾形 12"/>
          <p:cNvSpPr/>
          <p:nvPr/>
        </p:nvSpPr>
        <p:spPr bwMode="auto">
          <a:xfrm>
            <a:off x="9499198" y="191544"/>
            <a:ext cx="74494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Pull</a:t>
            </a:r>
            <a:endParaRPr lang="en-US" altLang="zh-CN" sz="1200" kern="0" dirty="0">
              <a:latin typeface="Huawei Sans" panose="020C0503030203020204" pitchFamily="34" charset="0"/>
            </a:endParaRPr>
          </a:p>
        </p:txBody>
      </p:sp>
      <p:sp>
        <p:nvSpPr>
          <p:cNvPr id="14" name="燕尾形 13"/>
          <p:cNvSpPr/>
          <p:nvPr/>
        </p:nvSpPr>
        <p:spPr bwMode="auto">
          <a:xfrm>
            <a:off x="10170292" y="191544"/>
            <a:ext cx="887874"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rPr>
              <a:t>Push</a:t>
            </a:r>
          </a:p>
        </p:txBody>
      </p:sp>
      <p:sp>
        <p:nvSpPr>
          <p:cNvPr id="15" name="燕尾形 14"/>
          <p:cNvSpPr/>
          <p:nvPr/>
        </p:nvSpPr>
        <p:spPr bwMode="auto">
          <a:xfrm>
            <a:off x="10986180" y="191544"/>
            <a:ext cx="87719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rPr>
              <a:t>Merge</a:t>
            </a:r>
          </a:p>
        </p:txBody>
      </p:sp>
      <p:pic>
        <p:nvPicPr>
          <p:cNvPr id="17" name="图片 16"/>
          <p:cNvPicPr/>
          <p:nvPr/>
        </p:nvPicPr>
        <p:blipFill>
          <a:blip r:embed="rId4"/>
          <a:stretch>
            <a:fillRect/>
          </a:stretch>
        </p:blipFill>
        <p:spPr>
          <a:xfrm>
            <a:off x="444377" y="1233488"/>
            <a:ext cx="5431329" cy="5151977"/>
          </a:xfrm>
          <a:prstGeom prst="rect">
            <a:avLst/>
          </a:prstGeom>
        </p:spPr>
      </p:pic>
      <p:sp>
        <p:nvSpPr>
          <p:cNvPr id="2" name="文本框 1"/>
          <p:cNvSpPr txBox="1"/>
          <p:nvPr/>
        </p:nvSpPr>
        <p:spPr>
          <a:xfrm>
            <a:off x="7268165" y="3131344"/>
            <a:ext cx="3904331" cy="230832"/>
          </a:xfrm>
          <a:prstGeom prst="rect">
            <a:avLst/>
          </a:prstGeom>
          <a:solidFill>
            <a:schemeClr val="bg1"/>
          </a:solidFill>
        </p:spPr>
        <p:txBody>
          <a:bodyPr wrap="square" rtlCol="0">
            <a:spAutoFit/>
          </a:bodyPr>
          <a:lstStyle/>
          <a:p>
            <a:r>
              <a:rPr lang="en-US" altLang="zh-CN" sz="900" dirty="0"/>
              <a:t>add readme.txt file.</a:t>
            </a:r>
            <a:endParaRPr lang="zh-CN" altLang="en-US" sz="900" dirty="0"/>
          </a:p>
        </p:txBody>
      </p:sp>
      <p:sp>
        <p:nvSpPr>
          <p:cNvPr id="4" name="文本框 3"/>
          <p:cNvSpPr txBox="1"/>
          <p:nvPr/>
        </p:nvSpPr>
        <p:spPr>
          <a:xfrm>
            <a:off x="6151615" y="3131344"/>
            <a:ext cx="5273162" cy="1261980"/>
          </a:xfrm>
          <a:prstGeom prst="rect">
            <a:avLst/>
          </a:prstGeom>
          <a:noFill/>
          <a:ln w="19050">
            <a:solidFill>
              <a:srgbClr val="CDCDCD"/>
            </a:solidFill>
          </a:ln>
        </p:spPr>
        <p:txBody>
          <a:bodyPr wrap="square" rtlCol="0">
            <a:spAutoFit/>
          </a:bodyPr>
          <a:lstStyle/>
          <a:p>
            <a:endParaRPr lang="zh-CN" altLang="en-US" dirty="0"/>
          </a:p>
        </p:txBody>
      </p:sp>
    </p:spTree>
    <p:extLst>
      <p:ext uri="{BB962C8B-B14F-4D97-AF65-F5344CB8AC3E}">
        <p14:creationId xmlns:p14="http://schemas.microsoft.com/office/powerpoint/2010/main" val="54796831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t>Merge (CLI-based Client)</a:t>
            </a:r>
          </a:p>
        </p:txBody>
      </p:sp>
      <p:sp>
        <p:nvSpPr>
          <p:cNvPr id="43" name="圆角矩形 75"/>
          <p:cNvSpPr/>
          <p:nvPr/>
        </p:nvSpPr>
        <p:spPr>
          <a:xfrm>
            <a:off x="446087" y="1239893"/>
            <a:ext cx="5394945" cy="1282395"/>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0"/>
          <a:lstStyle/>
          <a:p>
            <a:pPr marL="177800" indent="-177800" fontAlgn="ctr">
              <a:lnSpc>
                <a:spcPct val="120000"/>
              </a:lnSpc>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rPr>
              <a:t>The </a:t>
            </a:r>
            <a:r>
              <a:rPr lang="en-US" sz="1200" b="1" dirty="0" err="1">
                <a:solidFill>
                  <a:prstClr val="black"/>
                </a:solidFill>
                <a:latin typeface="Huawei Sans" panose="020C0503030203020204" pitchFamily="34" charset="0"/>
              </a:rPr>
              <a:t>git</a:t>
            </a:r>
            <a:r>
              <a:rPr lang="en-US" sz="1200" b="1" dirty="0">
                <a:solidFill>
                  <a:prstClr val="black"/>
                </a:solidFill>
                <a:latin typeface="Huawei Sans" panose="020C0503030203020204" pitchFamily="34" charset="0"/>
              </a:rPr>
              <a:t> merge</a:t>
            </a:r>
            <a:r>
              <a:rPr lang="en-US" sz="1200" dirty="0">
                <a:solidFill>
                  <a:prstClr val="black"/>
                </a:solidFill>
                <a:latin typeface="Huawei Sans" panose="020C0503030203020204" pitchFamily="34" charset="0"/>
              </a:rPr>
              <a:t> command merges a specified branch into the branch you have checked out.</a:t>
            </a:r>
            <a:endParaRPr lang="en-US" altLang="zh-CN" sz="1200" dirty="0">
              <a:solidFill>
                <a:prstClr val="black"/>
              </a:solidFill>
              <a:latin typeface="Huawei Sans" panose="020C0503030203020204" pitchFamily="34" charset="0"/>
            </a:endParaRPr>
          </a:p>
          <a:p>
            <a:pPr marL="177800" indent="-177800" fontAlgn="ctr">
              <a:lnSpc>
                <a:spcPct val="120000"/>
              </a:lnSpc>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rPr>
              <a:t>The merge is likely to run into conflicts. When </a:t>
            </a:r>
            <a:r>
              <a:rPr lang="en-US" sz="1200" dirty="0" err="1">
                <a:solidFill>
                  <a:prstClr val="black"/>
                </a:solidFill>
                <a:latin typeface="Huawei Sans" panose="020C0503030203020204" pitchFamily="34" charset="0"/>
              </a:rPr>
              <a:t>Git</a:t>
            </a:r>
            <a:r>
              <a:rPr lang="en-US" sz="1200" dirty="0">
                <a:solidFill>
                  <a:prstClr val="black"/>
                </a:solidFill>
                <a:latin typeface="Huawei Sans" panose="020C0503030203020204" pitchFamily="34" charset="0"/>
              </a:rPr>
              <a:t> encounters a conflict, it will ask for manual intervention to resolve it and the changes need to be committed again through the </a:t>
            </a:r>
            <a:r>
              <a:rPr lang="en-US" sz="1200" b="1" dirty="0" err="1">
                <a:solidFill>
                  <a:prstClr val="black"/>
                </a:solidFill>
                <a:latin typeface="Huawei Sans" panose="020C0503030203020204" pitchFamily="34" charset="0"/>
              </a:rPr>
              <a:t>git</a:t>
            </a:r>
            <a:r>
              <a:rPr lang="en-US" sz="1200" b="1" dirty="0">
                <a:solidFill>
                  <a:prstClr val="black"/>
                </a:solidFill>
                <a:latin typeface="Huawei Sans" panose="020C0503030203020204" pitchFamily="34" charset="0"/>
              </a:rPr>
              <a:t> commit</a:t>
            </a:r>
            <a:r>
              <a:rPr lang="en-US" sz="1200" dirty="0">
                <a:solidFill>
                  <a:prstClr val="black"/>
                </a:solidFill>
                <a:latin typeface="Huawei Sans" panose="020C0503030203020204" pitchFamily="34" charset="0"/>
              </a:rPr>
              <a:t> command.</a:t>
            </a:r>
            <a:endParaRPr lang="en-US" altLang="zh-CN" sz="1400" dirty="0">
              <a:solidFill>
                <a:prstClr val="black"/>
              </a:solidFill>
              <a:latin typeface="Huawei Sans" panose="020C0503030203020204" pitchFamily="34" charset="0"/>
            </a:endParaRPr>
          </a:p>
        </p:txBody>
      </p:sp>
      <p:grpSp>
        <p:nvGrpSpPr>
          <p:cNvPr id="16" name="组合 15"/>
          <p:cNvGrpSpPr/>
          <p:nvPr/>
        </p:nvGrpSpPr>
        <p:grpSpPr>
          <a:xfrm>
            <a:off x="497120" y="2992393"/>
            <a:ext cx="5145723" cy="3190093"/>
            <a:chOff x="263351" y="1386308"/>
            <a:chExt cx="4587564" cy="2977949"/>
          </a:xfrm>
        </p:grpSpPr>
        <p:sp>
          <p:nvSpPr>
            <p:cNvPr id="12" name="AutoShape 27"/>
            <p:cNvSpPr>
              <a:spLocks noChangeArrowheads="1"/>
            </p:cNvSpPr>
            <p:nvPr/>
          </p:nvSpPr>
          <p:spPr bwMode="auto">
            <a:xfrm>
              <a:off x="263351" y="1389644"/>
              <a:ext cx="802377" cy="504090"/>
            </a:xfrm>
            <a:prstGeom prst="can">
              <a:avLst>
                <a:gd name="adj" fmla="val 29136"/>
              </a:avLst>
            </a:prstGeom>
            <a:solidFill>
              <a:srgbClr val="00ADEE"/>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72000" anchor="ctr"/>
            <a:lstStyle/>
            <a:p>
              <a:pPr algn="ctr" fontAlgn="ctr"/>
              <a:r>
                <a:rPr lang="en-US" sz="1200" dirty="0">
                  <a:solidFill>
                    <a:schemeClr val="bg1"/>
                  </a:solidFill>
                  <a:latin typeface="Huawei Sans" panose="020C0503030203020204" pitchFamily="34" charset="0"/>
                </a:rPr>
                <a:t>Working</a:t>
              </a:r>
            </a:p>
            <a:p>
              <a:pPr algn="ctr" fontAlgn="ctr"/>
              <a:r>
                <a:rPr lang="en-US" sz="1200" dirty="0">
                  <a:solidFill>
                    <a:schemeClr val="bg1"/>
                  </a:solidFill>
                  <a:latin typeface="Huawei Sans" panose="020C0503030203020204" pitchFamily="34" charset="0"/>
                </a:rPr>
                <a:t>directory</a:t>
              </a:r>
            </a:p>
          </p:txBody>
        </p:sp>
        <p:sp>
          <p:nvSpPr>
            <p:cNvPr id="14" name="AutoShape 28"/>
            <p:cNvSpPr>
              <a:spLocks noChangeArrowheads="1"/>
            </p:cNvSpPr>
            <p:nvPr/>
          </p:nvSpPr>
          <p:spPr bwMode="auto">
            <a:xfrm>
              <a:off x="2961719" y="1386308"/>
              <a:ext cx="866567" cy="504090"/>
            </a:xfrm>
            <a:prstGeom prst="can">
              <a:avLst>
                <a:gd name="adj" fmla="val 23446"/>
              </a:avLst>
            </a:prstGeom>
            <a:solidFill>
              <a:srgbClr val="00B050"/>
            </a:solidFill>
            <a:ln w="9525">
              <a:solidFill>
                <a:srgbClr val="CCFF99"/>
              </a:solidFill>
              <a:round/>
              <a:headEnd/>
              <a:tailEnd/>
            </a:ln>
            <a:effectLst/>
          </p:spPr>
          <p:txBody>
            <a:bodyPr wrap="none" anchor="ctr"/>
            <a:lstStyle/>
            <a:p>
              <a:r>
                <a:rPr lang="en-US" sz="1200" dirty="0">
                  <a:solidFill>
                    <a:schemeClr val="bg1"/>
                  </a:solidFill>
                </a:rPr>
                <a:t>Local</a:t>
              </a:r>
            </a:p>
            <a:p>
              <a:r>
                <a:rPr lang="en-US" sz="1200" dirty="0">
                  <a:solidFill>
                    <a:schemeClr val="bg1"/>
                  </a:solidFill>
                </a:rPr>
                <a:t>repository</a:t>
              </a:r>
              <a:endParaRPr lang="en-US" altLang="zh-CN" sz="1200" dirty="0">
                <a:solidFill>
                  <a:schemeClr val="bg1"/>
                </a:solidFill>
              </a:endParaRPr>
            </a:p>
          </p:txBody>
        </p:sp>
        <p:sp>
          <p:nvSpPr>
            <p:cNvPr id="15" name="AutoShape 29"/>
            <p:cNvSpPr>
              <a:spLocks noChangeArrowheads="1"/>
            </p:cNvSpPr>
            <p:nvPr/>
          </p:nvSpPr>
          <p:spPr bwMode="auto">
            <a:xfrm>
              <a:off x="1506632" y="1386309"/>
              <a:ext cx="802377" cy="504090"/>
            </a:xfrm>
            <a:prstGeom prst="can">
              <a:avLst>
                <a:gd name="adj" fmla="val 25343"/>
              </a:avLst>
            </a:prstGeom>
            <a:solidFill>
              <a:srgbClr val="FF9900"/>
            </a:solidFill>
            <a:ln w="9525">
              <a:noFill/>
              <a:round/>
              <a:headEnd/>
              <a:tailEnd/>
            </a:ln>
            <a:effectLst/>
          </p:spPr>
          <p:txBody>
            <a:bodyPr wrap="none" anchor="ctr"/>
            <a:lstStyle/>
            <a:p>
              <a:r>
                <a:rPr lang="en-US" sz="1200" dirty="0">
                  <a:solidFill>
                    <a:schemeClr val="bg1"/>
                  </a:solidFill>
                </a:rPr>
                <a:t>Staging</a:t>
              </a:r>
            </a:p>
            <a:p>
              <a:r>
                <a:rPr lang="en-US" sz="1200" dirty="0">
                  <a:solidFill>
                    <a:schemeClr val="bg1"/>
                  </a:solidFill>
                </a:rPr>
                <a:t>area</a:t>
              </a:r>
              <a:endParaRPr lang="en-US" altLang="zh-CN" sz="1200" dirty="0">
                <a:solidFill>
                  <a:schemeClr val="bg1"/>
                </a:solidFill>
              </a:endParaRPr>
            </a:p>
          </p:txBody>
        </p:sp>
        <p:cxnSp>
          <p:nvCxnSpPr>
            <p:cNvPr id="10" name="直接连接符 9"/>
            <p:cNvCxnSpPr/>
            <p:nvPr/>
          </p:nvCxnSpPr>
          <p:spPr bwMode="auto">
            <a:xfrm>
              <a:off x="649695" y="1863515"/>
              <a:ext cx="0" cy="2337880"/>
            </a:xfrm>
            <a:prstGeom prst="line">
              <a:avLst/>
            </a:prstGeom>
            <a:solidFill>
              <a:schemeClr val="accent1"/>
            </a:solidFill>
            <a:ln w="15875" cap="flat" cmpd="sng" algn="ctr">
              <a:solidFill>
                <a:schemeClr val="bg1">
                  <a:lumMod val="65000"/>
                </a:schemeClr>
              </a:solidFill>
              <a:prstDash val="solid"/>
              <a:round/>
              <a:headEnd type="none" w="med" len="med"/>
              <a:tailEnd type="none" w="med" len="med"/>
            </a:ln>
            <a:effectLst/>
          </p:spPr>
        </p:cxnSp>
        <p:cxnSp>
          <p:nvCxnSpPr>
            <p:cNvPr id="19" name="直接连接符 18"/>
            <p:cNvCxnSpPr/>
            <p:nvPr/>
          </p:nvCxnSpPr>
          <p:spPr bwMode="auto">
            <a:xfrm flipH="1">
              <a:off x="1904225" y="1880828"/>
              <a:ext cx="1" cy="2320567"/>
            </a:xfrm>
            <a:prstGeom prst="line">
              <a:avLst/>
            </a:prstGeom>
            <a:solidFill>
              <a:schemeClr val="accent1"/>
            </a:solidFill>
            <a:ln w="15875" cap="flat" cmpd="sng" algn="ctr">
              <a:solidFill>
                <a:schemeClr val="bg1">
                  <a:lumMod val="65000"/>
                </a:schemeClr>
              </a:solidFill>
              <a:prstDash val="solid"/>
              <a:round/>
              <a:headEnd type="none" w="med" len="med"/>
              <a:tailEnd type="none" w="med" len="med"/>
            </a:ln>
            <a:effectLst/>
          </p:spPr>
        </p:cxnSp>
        <p:cxnSp>
          <p:nvCxnSpPr>
            <p:cNvPr id="20" name="直接连接符 19"/>
            <p:cNvCxnSpPr/>
            <p:nvPr/>
          </p:nvCxnSpPr>
          <p:spPr bwMode="auto">
            <a:xfrm flipH="1">
              <a:off x="3364023" y="1880828"/>
              <a:ext cx="7308" cy="2320567"/>
            </a:xfrm>
            <a:prstGeom prst="line">
              <a:avLst/>
            </a:prstGeom>
            <a:solidFill>
              <a:schemeClr val="accent1"/>
            </a:solidFill>
            <a:ln w="15875" cap="flat" cmpd="sng" algn="ctr">
              <a:solidFill>
                <a:schemeClr val="bg1">
                  <a:lumMod val="65000"/>
                </a:schemeClr>
              </a:solidFill>
              <a:prstDash val="solid"/>
              <a:round/>
              <a:headEnd type="none" w="med" len="med"/>
              <a:tailEnd type="none" w="med" len="med"/>
            </a:ln>
            <a:effectLst/>
          </p:spPr>
        </p:cxnSp>
        <p:sp>
          <p:nvSpPr>
            <p:cNvPr id="23" name="右箭头 22"/>
            <p:cNvSpPr/>
            <p:nvPr/>
          </p:nvSpPr>
          <p:spPr>
            <a:xfrm>
              <a:off x="1918064" y="2881598"/>
              <a:ext cx="1467105" cy="403357"/>
            </a:xfrm>
            <a:prstGeom prst="rightArrow">
              <a:avLst/>
            </a:prstGeom>
            <a:solidFill>
              <a:srgbClr val="FF9900"/>
            </a:solidFill>
          </p:spPr>
          <p:txBody>
            <a:bodyPr wrap="none" rtlCol="0" anchor="ctr">
              <a:noAutofit/>
            </a:bodyPr>
            <a:lstStyle/>
            <a:p>
              <a:pPr algn="ctr"/>
              <a:r>
                <a:rPr lang="en-US" sz="1200" dirty="0" err="1">
                  <a:latin typeface="+mj-lt"/>
                  <a:cs typeface="Courier New" panose="02070309020205020404" pitchFamily="49" charset="0"/>
                </a:rPr>
                <a:t>git</a:t>
              </a:r>
              <a:r>
                <a:rPr lang="en-US" sz="1200" dirty="0">
                  <a:latin typeface="+mj-lt"/>
                  <a:cs typeface="Courier New" panose="02070309020205020404" pitchFamily="49" charset="0"/>
                </a:rPr>
                <a:t> commit</a:t>
              </a:r>
              <a:endParaRPr lang="en-US" altLang="zh-CN" sz="1200" dirty="0">
                <a:latin typeface="+mj-lt"/>
                <a:cs typeface="Courier New" panose="02070309020205020404" pitchFamily="49" charset="0"/>
              </a:endParaRPr>
            </a:p>
          </p:txBody>
        </p:sp>
        <p:sp>
          <p:nvSpPr>
            <p:cNvPr id="26" name="右箭头 25"/>
            <p:cNvSpPr/>
            <p:nvPr/>
          </p:nvSpPr>
          <p:spPr>
            <a:xfrm flipH="1">
              <a:off x="649695" y="2087973"/>
              <a:ext cx="2721634" cy="403357"/>
            </a:xfrm>
            <a:prstGeom prst="rightArrow">
              <a:avLst/>
            </a:prstGeom>
            <a:solidFill>
              <a:srgbClr val="00B050"/>
            </a:solidFill>
          </p:spPr>
          <p:txBody>
            <a:bodyPr wrap="none" rtlCol="0" anchor="ctr">
              <a:noAutofit/>
            </a:bodyPr>
            <a:lstStyle/>
            <a:p>
              <a:pPr algn="ctr"/>
              <a:r>
                <a:rPr lang="en-US" sz="1200" dirty="0" err="1">
                  <a:latin typeface="+mj-lt"/>
                  <a:cs typeface="Courier New" panose="02070309020205020404" pitchFamily="49" charset="0"/>
                </a:rPr>
                <a:t>git</a:t>
              </a:r>
              <a:r>
                <a:rPr lang="en-US" sz="1200" dirty="0">
                  <a:latin typeface="+mj-lt"/>
                  <a:cs typeface="Courier New" panose="02070309020205020404" pitchFamily="49" charset="0"/>
                </a:rPr>
                <a:t> checkout </a:t>
              </a:r>
              <a:endParaRPr lang="en-US" altLang="zh-CN" sz="1200" dirty="0">
                <a:latin typeface="+mj-lt"/>
                <a:cs typeface="Courier New" panose="02070309020205020404" pitchFamily="49" charset="0"/>
              </a:endParaRPr>
            </a:p>
          </p:txBody>
        </p:sp>
        <p:sp>
          <p:nvSpPr>
            <p:cNvPr id="27" name="右箭头 26"/>
            <p:cNvSpPr/>
            <p:nvPr/>
          </p:nvSpPr>
          <p:spPr>
            <a:xfrm>
              <a:off x="659673" y="2492896"/>
              <a:ext cx="1258389" cy="397581"/>
            </a:xfrm>
            <a:prstGeom prst="rightArrow">
              <a:avLst/>
            </a:prstGeom>
            <a:solidFill>
              <a:srgbClr val="00ADEE"/>
            </a:solidFill>
          </p:spPr>
          <p:txBody>
            <a:bodyPr wrap="none" rtlCol="0" anchor="ctr">
              <a:noAutofit/>
            </a:bodyPr>
            <a:lstStyle/>
            <a:p>
              <a:pPr algn="ctr" fontAlgn="ctr"/>
              <a:r>
                <a:rPr lang="en-US" sz="1200" dirty="0" err="1">
                  <a:latin typeface="Huawei Sans" panose="020C0503030203020204" pitchFamily="34" charset="0"/>
                </a:rPr>
                <a:t>git</a:t>
              </a:r>
              <a:r>
                <a:rPr lang="en-US" sz="1200" dirty="0">
                  <a:latin typeface="Huawei Sans" panose="020C0503030203020204" pitchFamily="34" charset="0"/>
                </a:rPr>
                <a:t> add/mv/</a:t>
              </a:r>
              <a:r>
                <a:rPr lang="en-US" sz="1200" dirty="0" err="1">
                  <a:latin typeface="Huawei Sans" panose="020C0503030203020204" pitchFamily="34" charset="0"/>
                </a:rPr>
                <a:t>rm</a:t>
              </a:r>
              <a:endParaRPr lang="en-US" altLang="zh-CN" sz="1200" dirty="0">
                <a:latin typeface="Huawei Sans" panose="020C0503030203020204" pitchFamily="34" charset="0"/>
                <a:cs typeface="Courier New" panose="02070309020205020404" pitchFamily="49" charset="0"/>
              </a:endParaRPr>
            </a:p>
          </p:txBody>
        </p:sp>
        <p:sp>
          <p:nvSpPr>
            <p:cNvPr id="18" name="文本框 17"/>
            <p:cNvSpPr txBox="1"/>
            <p:nvPr/>
          </p:nvSpPr>
          <p:spPr bwMode="auto">
            <a:xfrm>
              <a:off x="3472160" y="3357653"/>
              <a:ext cx="1378755" cy="42753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defPPr>
                <a:defRPr lang="zh-CN"/>
              </a:defPPr>
              <a:lvl1pPr fontAlgn="auto">
                <a:defRPr sz="1100">
                  <a:latin typeface="Arial"/>
                  <a:ea typeface="+mn-ea"/>
                </a:defRPr>
              </a:lvl1pPr>
            </a:lstStyle>
            <a:p>
              <a:pPr algn="ctr" fontAlgn="ctr"/>
              <a:r>
                <a:rPr lang="en-US" sz="1200" dirty="0" err="1">
                  <a:latin typeface="Huawei Sans" panose="020C0503030203020204" pitchFamily="34" charset="0"/>
                </a:rPr>
                <a:t>git</a:t>
              </a:r>
              <a:r>
                <a:rPr lang="en-US" sz="1200" dirty="0">
                  <a:latin typeface="Huawei Sans" panose="020C0503030203020204" pitchFamily="34" charset="0"/>
                </a:rPr>
                <a:t>  merge</a:t>
              </a:r>
            </a:p>
            <a:p>
              <a:pPr algn="ctr" fontAlgn="ctr"/>
              <a:r>
                <a:rPr lang="en-US" sz="1200" dirty="0">
                  <a:latin typeface="Huawei Sans" panose="020C0503030203020204" pitchFamily="34" charset="0"/>
                </a:rPr>
                <a:t> </a:t>
              </a:r>
              <a:r>
                <a:rPr lang="en-US" sz="1200" i="1" dirty="0">
                  <a:latin typeface="Huawei Sans" panose="020C0503030203020204" pitchFamily="34" charset="0"/>
                </a:rPr>
                <a:t>&lt;</a:t>
              </a:r>
              <a:r>
                <a:rPr lang="en-US" sz="1200" i="1" dirty="0" err="1">
                  <a:latin typeface="Huawei Sans" panose="020C0503030203020204" pitchFamily="34" charset="0"/>
                </a:rPr>
                <a:t>branchname</a:t>
              </a:r>
              <a:r>
                <a:rPr lang="en-US" sz="1200" i="1" dirty="0">
                  <a:latin typeface="Huawei Sans" panose="020C0503030203020204" pitchFamily="34" charset="0"/>
                </a:rPr>
                <a:t>&gt; </a:t>
              </a:r>
              <a:endParaRPr lang="en-US" altLang="zh-CN" sz="1200" i="1" dirty="0">
                <a:latin typeface="Huawei Sans" panose="020C0503030203020204" pitchFamily="34" charset="0"/>
              </a:endParaRPr>
            </a:p>
          </p:txBody>
        </p:sp>
        <p:grpSp>
          <p:nvGrpSpPr>
            <p:cNvPr id="13" name="组合 12"/>
            <p:cNvGrpSpPr/>
            <p:nvPr/>
          </p:nvGrpSpPr>
          <p:grpSpPr>
            <a:xfrm>
              <a:off x="2320640" y="3320120"/>
              <a:ext cx="1372513" cy="569829"/>
              <a:chOff x="2320640" y="3320120"/>
              <a:chExt cx="1372513" cy="569829"/>
            </a:xfrm>
          </p:grpSpPr>
          <p:sp>
            <p:nvSpPr>
              <p:cNvPr id="17" name="右弧形箭头 16"/>
              <p:cNvSpPr/>
              <p:nvPr/>
            </p:nvSpPr>
            <p:spPr>
              <a:xfrm>
                <a:off x="3350185" y="3491189"/>
                <a:ext cx="342968" cy="258578"/>
              </a:xfrm>
              <a:prstGeom prst="curvedLeftArrow">
                <a:avLst/>
              </a:prstGeom>
              <a:solidFill>
                <a:schemeClr val="accent1">
                  <a:lumMod val="50000"/>
                </a:schemeClr>
              </a:solidFill>
            </p:spPr>
            <p:txBody>
              <a:bodyPr wrap="square" rtlCol="0" anchor="ctr">
                <a:spAutoFit/>
              </a:bodyPr>
              <a:lstStyle/>
              <a:p>
                <a:pPr marL="342900" indent="-342900" algn="ctr" fontAlgn="ctr">
                  <a:buFont typeface="+mj-lt"/>
                  <a:buAutoNum type="arabicPeriod"/>
                </a:pPr>
                <a:endParaRPr lang="en-US" altLang="zh-CN" sz="1200" dirty="0">
                  <a:latin typeface="Huawei Sans" panose="020C0503030203020204" pitchFamily="34" charset="0"/>
                  <a:ea typeface="+mn-ea"/>
                  <a:cs typeface="Courier New" panose="02070309020205020404" pitchFamily="49" charset="0"/>
                </a:endParaRPr>
              </a:p>
            </p:txBody>
          </p:sp>
          <p:grpSp>
            <p:nvGrpSpPr>
              <p:cNvPr id="9" name="组合 8"/>
              <p:cNvGrpSpPr/>
              <p:nvPr/>
            </p:nvGrpSpPr>
            <p:grpSpPr>
              <a:xfrm>
                <a:off x="2320640" y="3634800"/>
                <a:ext cx="1029545" cy="255149"/>
                <a:chOff x="2320640" y="3634800"/>
                <a:chExt cx="1029545" cy="255149"/>
              </a:xfrm>
            </p:grpSpPr>
            <p:sp>
              <p:nvSpPr>
                <p:cNvPr id="24" name="文本框 23"/>
                <p:cNvSpPr txBox="1"/>
                <p:nvPr/>
              </p:nvSpPr>
              <p:spPr bwMode="auto">
                <a:xfrm>
                  <a:off x="2320640" y="3634800"/>
                  <a:ext cx="907272" cy="255149"/>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HEAD</a:t>
                  </a:r>
                  <a:endParaRPr lang="en-US" altLang="zh-CN" sz="1200" dirty="0">
                    <a:latin typeface="Huawei Sans" panose="020C0503030203020204" pitchFamily="34" charset="0"/>
                  </a:endParaRPr>
                </a:p>
              </p:txBody>
            </p:sp>
            <p:cxnSp>
              <p:nvCxnSpPr>
                <p:cNvPr id="29" name="直接连接符 28"/>
                <p:cNvCxnSpPr/>
                <p:nvPr/>
              </p:nvCxnSpPr>
              <p:spPr bwMode="auto">
                <a:xfrm flipH="1" flipV="1">
                  <a:off x="2947881" y="3779007"/>
                  <a:ext cx="402304" cy="37650"/>
                </a:xfrm>
                <a:prstGeom prst="line">
                  <a:avLst/>
                </a:prstGeom>
                <a:solidFill>
                  <a:schemeClr val="accent1"/>
                </a:solidFill>
                <a:ln w="9525" cap="flat" cmpd="sng" algn="ctr">
                  <a:solidFill>
                    <a:schemeClr val="tx1"/>
                  </a:solidFill>
                  <a:prstDash val="dash"/>
                  <a:round/>
                  <a:headEnd type="none" w="med" len="med"/>
                  <a:tailEnd type="none" w="med" len="med"/>
                </a:ln>
                <a:effectLst/>
              </p:spPr>
            </p:cxnSp>
          </p:grpSp>
          <p:cxnSp>
            <p:nvCxnSpPr>
              <p:cNvPr id="44" name="直接连接符 43"/>
              <p:cNvCxnSpPr/>
              <p:nvPr/>
            </p:nvCxnSpPr>
            <p:spPr bwMode="auto">
              <a:xfrm flipH="1" flipV="1">
                <a:off x="2961719" y="3320120"/>
                <a:ext cx="432977" cy="73078"/>
              </a:xfrm>
              <a:prstGeom prst="line">
                <a:avLst/>
              </a:prstGeom>
              <a:solidFill>
                <a:schemeClr val="accent1"/>
              </a:solidFill>
              <a:ln w="9525" cap="flat" cmpd="sng" algn="ctr">
                <a:solidFill>
                  <a:schemeClr val="tx1"/>
                </a:solidFill>
                <a:prstDash val="dash"/>
                <a:round/>
                <a:headEnd type="none" w="med" len="med"/>
                <a:tailEnd type="none" w="med" len="med"/>
              </a:ln>
              <a:effectLst/>
            </p:spPr>
          </p:cxnSp>
        </p:grpSp>
        <p:sp>
          <p:nvSpPr>
            <p:cNvPr id="31" name="文本框 30"/>
            <p:cNvSpPr txBox="1"/>
            <p:nvPr/>
          </p:nvSpPr>
          <p:spPr bwMode="auto">
            <a:xfrm>
              <a:off x="458441" y="4133257"/>
              <a:ext cx="3104141" cy="231000"/>
            </a:xfrm>
            <a:prstGeom prst="rect">
              <a:avLst/>
            </a:prstGeom>
            <a:solidFill>
              <a:srgbClr val="CDCDCD"/>
            </a:solidFill>
            <a:ln w="9525" algn="ctr">
              <a:noFill/>
              <a:miter lim="800000"/>
              <a:headEnd/>
              <a:tailEnd/>
            </a:ln>
          </p:spPr>
          <p:txBody>
            <a:bodyPr vert="horz" wrap="square" lIns="87802" tIns="43901" rIns="87802" bIns="43901" numCol="1" rtlCol="0" anchor="ctr" anchorCtr="0" compatLnSpc="1">
              <a:prstTxWarp prst="textNoShape">
                <a:avLst/>
              </a:prstTxWarp>
              <a:noAutofit/>
            </a:bodyPr>
            <a:lstStyle>
              <a:defPPr>
                <a:defRPr lang="en-US"/>
              </a:defPPr>
              <a:lvl1pPr algn="ctr" fontAlgn="auto">
                <a:spcBef>
                  <a:spcPct val="0"/>
                </a:spcBef>
                <a:spcAft>
                  <a:spcPct val="0"/>
                </a:spcAft>
                <a:defRPr sz="1200">
                  <a:latin typeface="Arial"/>
                </a:defRPr>
              </a:lvl1pPr>
              <a:lvl2pPr marL="457200" fontAlgn="t">
                <a:spcBef>
                  <a:spcPct val="0"/>
                </a:spcBef>
                <a:spcAft>
                  <a:spcPct val="0"/>
                </a:spcAft>
                <a:defRPr sz="1000">
                  <a:latin typeface="Arial" pitchFamily="34" charset="0"/>
                  <a:ea typeface="宋体" charset="-122"/>
                </a:defRPr>
              </a:lvl2pPr>
              <a:lvl3pPr marL="914400" fontAlgn="t">
                <a:spcBef>
                  <a:spcPct val="0"/>
                </a:spcBef>
                <a:spcAft>
                  <a:spcPct val="0"/>
                </a:spcAft>
                <a:defRPr sz="1000">
                  <a:latin typeface="Arial" pitchFamily="34" charset="0"/>
                  <a:ea typeface="宋体" charset="-122"/>
                </a:defRPr>
              </a:lvl3pPr>
              <a:lvl4pPr marL="1371600" fontAlgn="t">
                <a:spcBef>
                  <a:spcPct val="0"/>
                </a:spcBef>
                <a:spcAft>
                  <a:spcPct val="0"/>
                </a:spcAft>
                <a:defRPr sz="1000">
                  <a:latin typeface="Arial" pitchFamily="34" charset="0"/>
                  <a:ea typeface="宋体" charset="-122"/>
                </a:defRPr>
              </a:lvl4pPr>
              <a:lvl5pPr marL="1828800" fontAlgn="t">
                <a:spcBef>
                  <a:spcPct val="0"/>
                </a:spcBef>
                <a:spcAft>
                  <a:spcPct val="0"/>
                </a:spcAft>
                <a:defRPr sz="1000">
                  <a:latin typeface="Arial" pitchFamily="34" charset="0"/>
                  <a:ea typeface="宋体" charset="-122"/>
                </a:defRPr>
              </a:lvl5pPr>
              <a:lvl6pPr marL="2286000" defTabSz="914400">
                <a:defRPr sz="1000">
                  <a:latin typeface="Arial" pitchFamily="34" charset="0"/>
                  <a:ea typeface="宋体" charset="-122"/>
                </a:defRPr>
              </a:lvl6pPr>
              <a:lvl7pPr marL="2743200" defTabSz="914400">
                <a:defRPr sz="1000">
                  <a:latin typeface="Arial" pitchFamily="34" charset="0"/>
                  <a:ea typeface="宋体" charset="-122"/>
                </a:defRPr>
              </a:lvl7pPr>
              <a:lvl8pPr marL="3200400" defTabSz="914400">
                <a:defRPr sz="1000">
                  <a:latin typeface="Arial" pitchFamily="34" charset="0"/>
                  <a:ea typeface="宋体" charset="-122"/>
                </a:defRPr>
              </a:lvl8pPr>
              <a:lvl9pPr marL="3657600" defTabSz="914400">
                <a:defRPr sz="1000">
                  <a:latin typeface="Arial" pitchFamily="34" charset="0"/>
                  <a:ea typeface="宋体" charset="-122"/>
                </a:defRPr>
              </a:lvl9pPr>
            </a:lstStyle>
            <a:p>
              <a:pPr fontAlgn="ctr"/>
              <a:r>
                <a:rPr lang="en-US" dirty="0">
                  <a:latin typeface="Huawei Sans" panose="020C0503030203020204" pitchFamily="34" charset="0"/>
                </a:rPr>
                <a:t>Local PC</a:t>
              </a:r>
              <a:endParaRPr lang="en-US" altLang="zh-CN" dirty="0">
                <a:latin typeface="Huawei Sans" panose="020C0503030203020204" pitchFamily="34" charset="0"/>
              </a:endParaRPr>
            </a:p>
          </p:txBody>
        </p:sp>
      </p:grpSp>
      <p:sp>
        <p:nvSpPr>
          <p:cNvPr id="37" name="文本框 25"/>
          <p:cNvSpPr txBox="1"/>
          <p:nvPr/>
        </p:nvSpPr>
        <p:spPr>
          <a:xfrm>
            <a:off x="5937504" y="1233213"/>
            <a:ext cx="5805290" cy="4524315"/>
          </a:xfrm>
          <a:prstGeom prst="rect">
            <a:avLst/>
          </a:prstGeom>
          <a:solidFill>
            <a:srgbClr val="F4FBFE"/>
          </a:solidFill>
          <a:ln>
            <a:solidFill>
              <a:srgbClr val="99DFF9"/>
            </a:solidFill>
          </a:ln>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200" dirty="0">
                <a:latin typeface="Huawei Sans" panose="020C0503030203020204" pitchFamily="34" charset="0"/>
              </a:rPr>
              <a:t>$ </a:t>
            </a:r>
            <a:r>
              <a:rPr lang="en-US" sz="1200" dirty="0" err="1">
                <a:latin typeface="Huawei Sans" panose="020C0503030203020204" pitchFamily="34" charset="0"/>
              </a:rPr>
              <a:t>git</a:t>
            </a:r>
            <a:r>
              <a:rPr lang="en-US" sz="1200" dirty="0">
                <a:latin typeface="Huawei Sans" panose="020C0503030203020204" pitchFamily="34" charset="0"/>
              </a:rPr>
              <a:t> branch hotfix                 # Create a hotfix branch.</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a:t>
            </a:r>
            <a:r>
              <a:rPr lang="en-US" sz="1200" dirty="0" err="1">
                <a:latin typeface="Huawei Sans" panose="020C0503030203020204" pitchFamily="34" charset="0"/>
              </a:rPr>
              <a:t>git</a:t>
            </a:r>
            <a:r>
              <a:rPr lang="en-US" sz="1200" dirty="0">
                <a:latin typeface="Huawei Sans" panose="020C0503030203020204" pitchFamily="34" charset="0"/>
              </a:rPr>
              <a:t> switch hotfix                  # Switch to the hotfix branch.</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a:t>
            </a:r>
            <a:r>
              <a:rPr lang="en-US" sz="1200" dirty="0" err="1">
                <a:latin typeface="Huawei Sans" panose="020C0503030203020204" pitchFamily="34" charset="0"/>
              </a:rPr>
              <a:t>ll</a:t>
            </a:r>
            <a:r>
              <a:rPr lang="en-US" sz="1200" dirty="0">
                <a:latin typeface="Huawei Sans" panose="020C0503030203020204" pitchFamily="34" charset="0"/>
              </a:rPr>
              <a:t>                                         # </a:t>
            </a:r>
            <a:r>
              <a:rPr lang="en-US" altLang="zh-CN" sz="1200" dirty="0">
                <a:latin typeface="Huawei Sans" panose="020C0503030203020204" pitchFamily="34" charset="0"/>
              </a:rPr>
              <a:t>Display the files in the working directory</a:t>
            </a:r>
            <a:r>
              <a:rPr lang="en-US" sz="1200" dirty="0">
                <a:latin typeface="Huawei Sans" panose="020C0503030203020204" pitchFamily="34" charset="0"/>
              </a:rPr>
              <a:t>.</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total 2</a:t>
            </a:r>
          </a:p>
          <a:p>
            <a:pPr fontAlgn="ctr"/>
            <a:r>
              <a:rPr lang="en-US" sz="1200" dirty="0">
                <a:latin typeface="Huawei Sans" panose="020C0503030203020204" pitchFamily="34" charset="0"/>
              </a:rPr>
              <a:t>-</a:t>
            </a:r>
            <a:r>
              <a:rPr lang="en-US" sz="1200" dirty="0" err="1">
                <a:latin typeface="Huawei Sans" panose="020C0503030203020204" pitchFamily="34" charset="0"/>
              </a:rPr>
              <a:t>rw</a:t>
            </a:r>
            <a:r>
              <a:rPr lang="en-US" sz="1200" dirty="0">
                <a:latin typeface="Huawei Sans" panose="020C0503030203020204" pitchFamily="34" charset="0"/>
              </a:rPr>
              <a:t>-r--r-- </a:t>
            </a:r>
            <a:r>
              <a:rPr lang="en-US" sz="1200">
                <a:latin typeface="Huawei Sans" panose="020C0503030203020204" pitchFamily="34" charset="0"/>
              </a:rPr>
              <a:t>1 </a:t>
            </a:r>
            <a:r>
              <a:rPr lang="en-US" sz="1200" smtClean="0">
                <a:latin typeface="Huawei Sans" panose="020C0503030203020204" pitchFamily="34" charset="0"/>
              </a:rPr>
              <a:t>xxx </a:t>
            </a:r>
            <a:r>
              <a:rPr lang="en-US" sz="1200" dirty="0">
                <a:latin typeface="Huawei Sans" panose="020C0503030203020204" pitchFamily="34" charset="0"/>
              </a:rPr>
              <a:t>1049089 27  7 May 16:12 </a:t>
            </a:r>
            <a:r>
              <a:rPr lang="en-US" sz="1200" dirty="0" err="1">
                <a:latin typeface="Huawei Sans" panose="020C0503030203020204" pitchFamily="34" charset="0"/>
              </a:rPr>
              <a:t>forgotten_file</a:t>
            </a:r>
            <a:endParaRPr lang="en-US" sz="1200" dirty="0">
              <a:latin typeface="Huawei Sans" panose="020C0503030203020204" pitchFamily="34" charset="0"/>
            </a:endParaRPr>
          </a:p>
          <a:p>
            <a:pPr fontAlgn="ctr"/>
            <a:r>
              <a:rPr lang="en-US" sz="1200" dirty="0">
                <a:latin typeface="Huawei Sans" panose="020C0503030203020204" pitchFamily="34" charset="0"/>
              </a:rPr>
              <a:t>-</a:t>
            </a:r>
            <a:r>
              <a:rPr lang="en-US" sz="1200" dirty="0" err="1">
                <a:latin typeface="Huawei Sans" panose="020C0503030203020204" pitchFamily="34" charset="0"/>
              </a:rPr>
              <a:t>rw</a:t>
            </a:r>
            <a:r>
              <a:rPr lang="en-US" sz="1200" dirty="0">
                <a:latin typeface="Huawei Sans" panose="020C0503030203020204" pitchFamily="34" charset="0"/>
              </a:rPr>
              <a:t>-r--r-- </a:t>
            </a:r>
            <a:r>
              <a:rPr lang="en-US" sz="1200">
                <a:latin typeface="Huawei Sans" panose="020C0503030203020204" pitchFamily="34" charset="0"/>
              </a:rPr>
              <a:t>1 </a:t>
            </a:r>
            <a:r>
              <a:rPr lang="en-US" sz="1200" smtClean="0">
                <a:latin typeface="Huawei Sans" panose="020C0503030203020204" pitchFamily="34" charset="0"/>
              </a:rPr>
              <a:t>xxx </a:t>
            </a:r>
            <a:r>
              <a:rPr lang="en-US" sz="1200" dirty="0">
                <a:latin typeface="Huawei Sans" panose="020C0503030203020204" pitchFamily="34" charset="0"/>
              </a:rPr>
              <a:t>1049089 78  </a:t>
            </a:r>
            <a:r>
              <a:rPr lang="en-US" altLang="zh-CN" sz="1200" dirty="0">
                <a:latin typeface="Huawei Sans" panose="020C0503030203020204" pitchFamily="34" charset="0"/>
              </a:rPr>
              <a:t>7 May </a:t>
            </a:r>
            <a:r>
              <a:rPr lang="en-US" sz="1200" dirty="0">
                <a:latin typeface="Huawei Sans" panose="020C0503030203020204" pitchFamily="34" charset="0"/>
              </a:rPr>
              <a:t>16:06 method_rename.txt</a:t>
            </a:r>
          </a:p>
          <a:p>
            <a:pPr fontAlgn="ctr"/>
            <a:r>
              <a:rPr lang="en-US" sz="1200" dirty="0">
                <a:latin typeface="Huawei Sans" panose="020C0503030203020204" pitchFamily="34" charset="0"/>
              </a:rPr>
              <a:t>$ touch file1.txt                    # Create a file.</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a:t>
            </a:r>
            <a:r>
              <a:rPr lang="en-US" sz="1200" dirty="0" err="1">
                <a:latin typeface="Huawei Sans" panose="020C0503030203020204" pitchFamily="34" charset="0"/>
              </a:rPr>
              <a:t>git</a:t>
            </a:r>
            <a:r>
              <a:rPr lang="en-US" sz="1200" dirty="0">
                <a:latin typeface="Huawei Sans" panose="020C0503030203020204" pitchFamily="34" charset="0"/>
              </a:rPr>
              <a:t> add file1.txt                  # Commit the file to the staging area.</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a:t>
            </a:r>
            <a:r>
              <a:rPr lang="en-US" sz="1200" dirty="0" err="1">
                <a:latin typeface="Huawei Sans" panose="020C0503030203020204" pitchFamily="34" charset="0"/>
              </a:rPr>
              <a:t>git</a:t>
            </a:r>
            <a:r>
              <a:rPr lang="en-US" sz="1200" dirty="0">
                <a:latin typeface="Huawei Sans" panose="020C0503030203020204" pitchFamily="34" charset="0"/>
              </a:rPr>
              <a:t> commit -m "add file1.txt in branch hotfix"           # Commit the changes to the local repository.</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a:t>
            </a:r>
            <a:r>
              <a:rPr lang="en-US" sz="1200" dirty="0" err="1">
                <a:latin typeface="Huawei Sans" panose="020C0503030203020204" pitchFamily="34" charset="0"/>
              </a:rPr>
              <a:t>git</a:t>
            </a:r>
            <a:r>
              <a:rPr lang="en-US" sz="1200" dirty="0">
                <a:latin typeface="Huawei Sans" panose="020C0503030203020204" pitchFamily="34" charset="0"/>
              </a:rPr>
              <a:t> switch master               # Switch to the master branch.</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a:t>
            </a:r>
            <a:r>
              <a:rPr lang="en-US" sz="1200" dirty="0" err="1">
                <a:latin typeface="Huawei Sans" panose="020C0503030203020204" pitchFamily="34" charset="0"/>
              </a:rPr>
              <a:t>git</a:t>
            </a:r>
            <a:r>
              <a:rPr lang="en-US" sz="1200" dirty="0">
                <a:latin typeface="Huawei Sans" panose="020C0503030203020204" pitchFamily="34" charset="0"/>
              </a:rPr>
              <a:t> merge hotfix                 # Merge the changes in the hotfix branch to the master branch.</a:t>
            </a:r>
            <a:endParaRPr lang="en-US" altLang="zh-CN" sz="1200" dirty="0">
              <a:latin typeface="Huawei Sans" panose="020C0503030203020204" pitchFamily="34" charset="0"/>
            </a:endParaRPr>
          </a:p>
          <a:p>
            <a:pPr fontAlgn="ctr"/>
            <a:endParaRPr lang="en-US" altLang="zh-CN" sz="1200" dirty="0">
              <a:latin typeface="Huawei Sans" panose="020C0503030203020204" pitchFamily="34" charset="0"/>
            </a:endParaRPr>
          </a:p>
          <a:p>
            <a:pPr fontAlgn="ctr"/>
            <a:r>
              <a:rPr lang="en-US" sz="1200" dirty="0">
                <a:latin typeface="Huawei Sans" panose="020C0503030203020204" pitchFamily="34" charset="0"/>
              </a:rPr>
              <a:t>$ </a:t>
            </a:r>
            <a:r>
              <a:rPr lang="en-US" sz="1200" dirty="0" err="1">
                <a:latin typeface="Huawei Sans" panose="020C0503030203020204" pitchFamily="34" charset="0"/>
              </a:rPr>
              <a:t>git</a:t>
            </a:r>
            <a:r>
              <a:rPr lang="en-US" sz="1200" dirty="0">
                <a:latin typeface="Huawei Sans" panose="020C0503030203020204" pitchFamily="34" charset="0"/>
              </a:rPr>
              <a:t> log --pretty=</a:t>
            </a:r>
            <a:r>
              <a:rPr lang="en-US" sz="1200" dirty="0" err="1">
                <a:latin typeface="Huawei Sans" panose="020C0503030203020204" pitchFamily="34" charset="0"/>
              </a:rPr>
              <a:t>oneline</a:t>
            </a:r>
            <a:r>
              <a:rPr lang="en-US" sz="1200" dirty="0">
                <a:latin typeface="Huawei Sans" panose="020C0503030203020204" pitchFamily="34" charset="0"/>
              </a:rPr>
              <a:t> --graph          # Display the commit history.</a:t>
            </a:r>
            <a:endParaRPr lang="en-US" altLang="zh-CN" sz="1200" dirty="0">
              <a:latin typeface="Huawei Sans" panose="020C0503030203020204" pitchFamily="34" charset="0"/>
            </a:endParaRPr>
          </a:p>
          <a:p>
            <a:pPr fontAlgn="ctr"/>
            <a:r>
              <a:rPr lang="en-US" sz="1200" dirty="0">
                <a:solidFill>
                  <a:srgbClr val="EC7061"/>
                </a:solidFill>
                <a:latin typeface="Huawei Sans" panose="020C0503030203020204" pitchFamily="34" charset="0"/>
              </a:rPr>
              <a:t>* 34cf9d1a2ab5a5ce7343db8d021387aea8b38f51 (HEAD -&gt; master, hotfix) add file1.txt in branch hotfix</a:t>
            </a:r>
          </a:p>
          <a:p>
            <a:pPr marL="171450" indent="-171450" fontAlgn="ctr">
              <a:buFont typeface="Arial" panose="020B0604020202020204" pitchFamily="34" charset="0"/>
              <a:buChar char="•"/>
            </a:pPr>
            <a:r>
              <a:rPr lang="en-US" sz="1200" dirty="0">
                <a:latin typeface="Huawei Sans" panose="020C0503030203020204" pitchFamily="34" charset="0"/>
              </a:rPr>
              <a:t>ee9d29c2f167671ea1d2cae8e169dda613625db9 method_rename.txt modified</a:t>
            </a:r>
          </a:p>
          <a:p>
            <a:pPr fontAlgn="ctr"/>
            <a:endParaRPr lang="en-US" altLang="zh-CN" sz="1200" dirty="0">
              <a:latin typeface="Huawei Sans" panose="020C0503030203020204" pitchFamily="34" charset="0"/>
            </a:endParaRPr>
          </a:p>
          <a:p>
            <a:pPr fontAlgn="ctr"/>
            <a:r>
              <a:rPr lang="en-US" sz="1200" dirty="0">
                <a:latin typeface="Huawei Sans" panose="020C0503030203020204" pitchFamily="34" charset="0"/>
              </a:rPr>
              <a:t>$</a:t>
            </a:r>
            <a:r>
              <a:rPr lang="en-US" sz="1200" dirty="0" err="1">
                <a:latin typeface="Huawei Sans" panose="020C0503030203020204" pitchFamily="34" charset="0"/>
              </a:rPr>
              <a:t>ll</a:t>
            </a:r>
            <a:r>
              <a:rPr lang="en-US" sz="1200" dirty="0">
                <a:latin typeface="Huawei Sans" panose="020C0503030203020204" pitchFamily="34" charset="0"/>
              </a:rPr>
              <a:t>                                        # Display the files in the remote repository.</a:t>
            </a:r>
          </a:p>
          <a:p>
            <a:pPr fontAlgn="ctr"/>
            <a:r>
              <a:rPr lang="en-US" sz="1200" dirty="0">
                <a:latin typeface="Huawei Sans" panose="020C0503030203020204" pitchFamily="34" charset="0"/>
              </a:rPr>
              <a:t>total 3</a:t>
            </a:r>
          </a:p>
          <a:p>
            <a:pPr fontAlgn="ctr"/>
            <a:r>
              <a:rPr lang="en-US" sz="1200" dirty="0">
                <a:solidFill>
                  <a:srgbClr val="EC7061"/>
                </a:solidFill>
                <a:latin typeface="Huawei Sans" panose="020C0503030203020204" pitchFamily="34" charset="0"/>
              </a:rPr>
              <a:t>-</a:t>
            </a:r>
            <a:r>
              <a:rPr lang="en-US" sz="1200" dirty="0" err="1">
                <a:solidFill>
                  <a:srgbClr val="EC7061"/>
                </a:solidFill>
                <a:latin typeface="Huawei Sans" panose="020C0503030203020204" pitchFamily="34" charset="0"/>
              </a:rPr>
              <a:t>rw</a:t>
            </a:r>
            <a:r>
              <a:rPr lang="en-US" sz="1200" dirty="0">
                <a:solidFill>
                  <a:srgbClr val="EC7061"/>
                </a:solidFill>
                <a:latin typeface="Huawei Sans" panose="020C0503030203020204" pitchFamily="34" charset="0"/>
              </a:rPr>
              <a:t>-r--r-- </a:t>
            </a:r>
            <a:r>
              <a:rPr lang="en-US" sz="1200">
                <a:solidFill>
                  <a:srgbClr val="EC7061"/>
                </a:solidFill>
                <a:latin typeface="Huawei Sans" panose="020C0503030203020204" pitchFamily="34" charset="0"/>
              </a:rPr>
              <a:t>1 </a:t>
            </a:r>
            <a:r>
              <a:rPr lang="en-US" sz="1200" smtClean="0">
                <a:solidFill>
                  <a:srgbClr val="EC7061"/>
                </a:solidFill>
                <a:latin typeface="Huawei Sans" panose="020C0503030203020204" pitchFamily="34" charset="0"/>
              </a:rPr>
              <a:t>xxx </a:t>
            </a:r>
            <a:r>
              <a:rPr lang="en-US" sz="1200" dirty="0">
                <a:solidFill>
                  <a:srgbClr val="EC7061"/>
                </a:solidFill>
                <a:latin typeface="Huawei Sans" panose="020C0503030203020204" pitchFamily="34" charset="0"/>
              </a:rPr>
              <a:t>1049089  7  8 May 10:25 file1.txt</a:t>
            </a:r>
          </a:p>
          <a:p>
            <a:pPr fontAlgn="ctr"/>
            <a:r>
              <a:rPr lang="en-US" sz="1200" dirty="0">
                <a:latin typeface="Huawei Sans" panose="020C0503030203020204" pitchFamily="34" charset="0"/>
              </a:rPr>
              <a:t>-</a:t>
            </a:r>
            <a:r>
              <a:rPr lang="en-US" sz="1200" dirty="0" err="1">
                <a:latin typeface="Huawei Sans" panose="020C0503030203020204" pitchFamily="34" charset="0"/>
              </a:rPr>
              <a:t>rw</a:t>
            </a:r>
            <a:r>
              <a:rPr lang="en-US" sz="1200" dirty="0">
                <a:latin typeface="Huawei Sans" panose="020C0503030203020204" pitchFamily="34" charset="0"/>
              </a:rPr>
              <a:t>-r--r-- </a:t>
            </a:r>
            <a:r>
              <a:rPr lang="en-US" sz="1200">
                <a:latin typeface="Huawei Sans" panose="020C0503030203020204" pitchFamily="34" charset="0"/>
              </a:rPr>
              <a:t>1 </a:t>
            </a:r>
            <a:r>
              <a:rPr lang="en-US" sz="1200" smtClean="0">
                <a:latin typeface="Huawei Sans" panose="020C0503030203020204" pitchFamily="34" charset="0"/>
              </a:rPr>
              <a:t>xxx </a:t>
            </a:r>
            <a:r>
              <a:rPr lang="en-US" sz="1200" dirty="0">
                <a:latin typeface="Huawei Sans" panose="020C0503030203020204" pitchFamily="34" charset="0"/>
              </a:rPr>
              <a:t>1049089 27 </a:t>
            </a:r>
            <a:r>
              <a:rPr lang="en-US" altLang="zh-CN" sz="1200" dirty="0">
                <a:latin typeface="Huawei Sans" panose="020C0503030203020204" pitchFamily="34" charset="0"/>
              </a:rPr>
              <a:t>7 May </a:t>
            </a:r>
            <a:r>
              <a:rPr lang="en-US" sz="1200" dirty="0">
                <a:latin typeface="Huawei Sans" panose="020C0503030203020204" pitchFamily="34" charset="0"/>
              </a:rPr>
              <a:t>16:12 </a:t>
            </a:r>
            <a:r>
              <a:rPr lang="en-US" sz="1200" dirty="0" err="1">
                <a:latin typeface="Huawei Sans" panose="020C0503030203020204" pitchFamily="34" charset="0"/>
              </a:rPr>
              <a:t>forgotten_file</a:t>
            </a:r>
            <a:endParaRPr lang="en-US" sz="1200" dirty="0">
              <a:latin typeface="Huawei Sans" panose="020C0503030203020204" pitchFamily="34" charset="0"/>
            </a:endParaRPr>
          </a:p>
          <a:p>
            <a:pPr fontAlgn="ctr"/>
            <a:r>
              <a:rPr lang="en-US" sz="1200" dirty="0">
                <a:latin typeface="Huawei Sans" panose="020C0503030203020204" pitchFamily="34" charset="0"/>
              </a:rPr>
              <a:t>-</a:t>
            </a:r>
            <a:r>
              <a:rPr lang="en-US" sz="1200" dirty="0" err="1">
                <a:latin typeface="Huawei Sans" panose="020C0503030203020204" pitchFamily="34" charset="0"/>
              </a:rPr>
              <a:t>rw</a:t>
            </a:r>
            <a:r>
              <a:rPr lang="en-US" sz="1200" dirty="0">
                <a:latin typeface="Huawei Sans" panose="020C0503030203020204" pitchFamily="34" charset="0"/>
              </a:rPr>
              <a:t>-r--r-- </a:t>
            </a:r>
            <a:r>
              <a:rPr lang="en-US" sz="1200">
                <a:latin typeface="Huawei Sans" panose="020C0503030203020204" pitchFamily="34" charset="0"/>
              </a:rPr>
              <a:t>1 </a:t>
            </a:r>
            <a:r>
              <a:rPr lang="en-US" sz="1200" smtClean="0">
                <a:latin typeface="Huawei Sans" panose="020C0503030203020204" pitchFamily="34" charset="0"/>
              </a:rPr>
              <a:t>xxx </a:t>
            </a:r>
            <a:r>
              <a:rPr lang="en-US" sz="1200" dirty="0">
                <a:latin typeface="Huawei Sans" panose="020C0503030203020204" pitchFamily="34" charset="0"/>
              </a:rPr>
              <a:t>1049089 78 </a:t>
            </a:r>
            <a:r>
              <a:rPr lang="en-US" altLang="zh-CN" sz="1200" dirty="0">
                <a:latin typeface="Huawei Sans" panose="020C0503030203020204" pitchFamily="34" charset="0"/>
              </a:rPr>
              <a:t>7 May </a:t>
            </a:r>
            <a:r>
              <a:rPr lang="en-US" sz="1200" dirty="0">
                <a:latin typeface="Huawei Sans" panose="020C0503030203020204" pitchFamily="34" charset="0"/>
              </a:rPr>
              <a:t>16:06 method_rename.txt</a:t>
            </a:r>
            <a:endParaRPr lang="en-US" altLang="zh-CN" sz="1200" dirty="0">
              <a:latin typeface="Huawei Sans" panose="020C0503030203020204" pitchFamily="34" charset="0"/>
            </a:endParaRPr>
          </a:p>
        </p:txBody>
      </p:sp>
      <p:sp>
        <p:nvSpPr>
          <p:cNvPr id="36" name="五边形 35"/>
          <p:cNvSpPr/>
          <p:nvPr/>
        </p:nvSpPr>
        <p:spPr bwMode="auto">
          <a:xfrm>
            <a:off x="8934862" y="191544"/>
            <a:ext cx="632391"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Clone</a:t>
            </a:r>
          </a:p>
        </p:txBody>
      </p:sp>
      <p:sp>
        <p:nvSpPr>
          <p:cNvPr id="38" name="燕尾形 37"/>
          <p:cNvSpPr/>
          <p:nvPr/>
        </p:nvSpPr>
        <p:spPr bwMode="auto">
          <a:xfrm>
            <a:off x="9499198" y="191544"/>
            <a:ext cx="74494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Pull</a:t>
            </a:r>
            <a:endParaRPr lang="en-US" altLang="zh-CN" sz="1200" kern="0" dirty="0">
              <a:latin typeface="Huawei Sans" panose="020C0503030203020204" pitchFamily="34" charset="0"/>
            </a:endParaRPr>
          </a:p>
        </p:txBody>
      </p:sp>
      <p:sp>
        <p:nvSpPr>
          <p:cNvPr id="39" name="燕尾形 38"/>
          <p:cNvSpPr/>
          <p:nvPr/>
        </p:nvSpPr>
        <p:spPr bwMode="auto">
          <a:xfrm>
            <a:off x="10170292" y="191544"/>
            <a:ext cx="887874"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Push</a:t>
            </a:r>
          </a:p>
        </p:txBody>
      </p:sp>
      <p:sp>
        <p:nvSpPr>
          <p:cNvPr id="40" name="燕尾形 39"/>
          <p:cNvSpPr/>
          <p:nvPr/>
        </p:nvSpPr>
        <p:spPr bwMode="auto">
          <a:xfrm>
            <a:off x="10986180" y="191544"/>
            <a:ext cx="877195"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rPr>
              <a:t>Merge</a:t>
            </a:r>
          </a:p>
        </p:txBody>
      </p:sp>
      <p:sp>
        <p:nvSpPr>
          <p:cNvPr id="2" name="矩形 1"/>
          <p:cNvSpPr/>
          <p:nvPr/>
        </p:nvSpPr>
        <p:spPr>
          <a:xfrm>
            <a:off x="2323305" y="4876711"/>
            <a:ext cx="1334020" cy="369332"/>
          </a:xfrm>
          <a:prstGeom prst="rect">
            <a:avLst/>
          </a:prstGeom>
        </p:spPr>
        <p:txBody>
          <a:bodyPr wrap="none">
            <a:spAutoFit/>
          </a:bodyPr>
          <a:lstStyle/>
          <a:p>
            <a:pPr fontAlgn="ctr"/>
            <a:r>
              <a:rPr lang="en-US" dirty="0">
                <a:latin typeface="Huawei Sans" panose="020C0503030203020204" pitchFamily="34" charset="0"/>
              </a:rPr>
              <a:t> </a:t>
            </a:r>
            <a:r>
              <a:rPr lang="en-US" sz="1400" dirty="0" err="1">
                <a:latin typeface="Huawei Sans" panose="020C0503030203020204" pitchFamily="34" charset="0"/>
              </a:rPr>
              <a:t>branchname</a:t>
            </a:r>
            <a:r>
              <a:rPr lang="en-US" sz="1400" dirty="0">
                <a:latin typeface="Huawei Sans" panose="020C0503030203020204" pitchFamily="34" charset="0"/>
              </a:rPr>
              <a:t> </a:t>
            </a:r>
            <a:endParaRPr lang="en-US" altLang="zh-CN" sz="1400" dirty="0">
              <a:latin typeface="Huawei Sans" panose="020C0503030203020204" pitchFamily="34" charset="0"/>
            </a:endParaRPr>
          </a:p>
        </p:txBody>
      </p:sp>
    </p:spTree>
    <p:extLst>
      <p:ext uri="{BB962C8B-B14F-4D97-AF65-F5344CB8AC3E}">
        <p14:creationId xmlns:p14="http://schemas.microsoft.com/office/powerpoint/2010/main" val="100565116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t>Merge (</a:t>
            </a:r>
            <a:r>
              <a:rPr lang="en-US" dirty="0" err="1"/>
              <a:t>TortoiseGit</a:t>
            </a:r>
            <a:r>
              <a:rPr lang="en-US" dirty="0"/>
              <a:t>)</a:t>
            </a:r>
          </a:p>
        </p:txBody>
      </p:sp>
      <p:pic>
        <p:nvPicPr>
          <p:cNvPr id="2" name="图片 1"/>
          <p:cNvPicPr>
            <a:picLocks noChangeAspect="1"/>
          </p:cNvPicPr>
          <p:nvPr/>
        </p:nvPicPr>
        <p:blipFill>
          <a:blip r:embed="rId3"/>
          <a:stretch>
            <a:fillRect/>
          </a:stretch>
        </p:blipFill>
        <p:spPr>
          <a:xfrm>
            <a:off x="6096000" y="1612980"/>
            <a:ext cx="4762500" cy="4121086"/>
          </a:xfrm>
          <a:prstGeom prst="rect">
            <a:avLst/>
          </a:prstGeom>
        </p:spPr>
      </p:pic>
      <p:pic>
        <p:nvPicPr>
          <p:cNvPr id="4" name="图片 3"/>
          <p:cNvPicPr>
            <a:picLocks noChangeAspect="1"/>
          </p:cNvPicPr>
          <p:nvPr/>
        </p:nvPicPr>
        <p:blipFill rotWithShape="1">
          <a:blip r:embed="rId4"/>
          <a:srcRect t="705" b="-1"/>
          <a:stretch/>
        </p:blipFill>
        <p:spPr>
          <a:xfrm>
            <a:off x="1008225" y="1736700"/>
            <a:ext cx="4222906" cy="4645050"/>
          </a:xfrm>
          <a:prstGeom prst="rect">
            <a:avLst/>
          </a:prstGeom>
        </p:spPr>
      </p:pic>
      <p:sp>
        <p:nvSpPr>
          <p:cNvPr id="33" name="Oval 4"/>
          <p:cNvSpPr>
            <a:spLocks noChangeAspect="1"/>
          </p:cNvSpPr>
          <p:nvPr/>
        </p:nvSpPr>
        <p:spPr>
          <a:xfrm>
            <a:off x="4325620" y="5773623"/>
            <a:ext cx="216000" cy="216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Oval 4"/>
          <p:cNvSpPr>
            <a:spLocks noChangeAspect="1"/>
          </p:cNvSpPr>
          <p:nvPr/>
        </p:nvSpPr>
        <p:spPr>
          <a:xfrm>
            <a:off x="4366261" y="5309681"/>
            <a:ext cx="216000" cy="216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Oval 4"/>
          <p:cNvSpPr>
            <a:spLocks noChangeAspect="1"/>
          </p:cNvSpPr>
          <p:nvPr/>
        </p:nvSpPr>
        <p:spPr>
          <a:xfrm>
            <a:off x="4325620" y="5541401"/>
            <a:ext cx="216000" cy="216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p:cNvSpPr txBox="1"/>
          <p:nvPr/>
        </p:nvSpPr>
        <p:spPr>
          <a:xfrm>
            <a:off x="456248" y="1243648"/>
            <a:ext cx="3155632" cy="369332"/>
          </a:xfrm>
          <a:prstGeom prst="rect">
            <a:avLst/>
          </a:prstGeom>
          <a:noFill/>
        </p:spPr>
        <p:txBody>
          <a:bodyPr wrap="square" rtlCol="0">
            <a:spAutoFit/>
          </a:bodyPr>
          <a:lstStyle/>
          <a:p>
            <a:pPr marL="285750" indent="-285750" fontAlgn="ctr">
              <a:buFont typeface="Arial" panose="020B0604020202020204" pitchFamily="34" charset="0"/>
              <a:buChar char="•"/>
            </a:pPr>
            <a:r>
              <a:rPr lang="en-US" dirty="0">
                <a:latin typeface="Huawei Sans" panose="020C0503030203020204" pitchFamily="34" charset="0"/>
              </a:rPr>
              <a:t>Create a hotfix branch.</a:t>
            </a:r>
          </a:p>
        </p:txBody>
      </p:sp>
      <p:sp>
        <p:nvSpPr>
          <p:cNvPr id="13" name="五边形 12"/>
          <p:cNvSpPr/>
          <p:nvPr/>
        </p:nvSpPr>
        <p:spPr bwMode="auto">
          <a:xfrm>
            <a:off x="8934862" y="191544"/>
            <a:ext cx="632391"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Clone</a:t>
            </a:r>
          </a:p>
        </p:txBody>
      </p:sp>
      <p:sp>
        <p:nvSpPr>
          <p:cNvPr id="14" name="燕尾形 13"/>
          <p:cNvSpPr/>
          <p:nvPr/>
        </p:nvSpPr>
        <p:spPr bwMode="auto">
          <a:xfrm>
            <a:off x="9499198" y="191544"/>
            <a:ext cx="74494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Pull</a:t>
            </a:r>
            <a:endParaRPr lang="en-US" altLang="zh-CN" sz="1200" kern="0" dirty="0">
              <a:latin typeface="Huawei Sans" panose="020C0503030203020204" pitchFamily="34" charset="0"/>
            </a:endParaRPr>
          </a:p>
        </p:txBody>
      </p:sp>
      <p:sp>
        <p:nvSpPr>
          <p:cNvPr id="15" name="燕尾形 14"/>
          <p:cNvSpPr/>
          <p:nvPr/>
        </p:nvSpPr>
        <p:spPr bwMode="auto">
          <a:xfrm>
            <a:off x="10170292" y="191544"/>
            <a:ext cx="887874"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Push</a:t>
            </a:r>
          </a:p>
        </p:txBody>
      </p:sp>
      <p:sp>
        <p:nvSpPr>
          <p:cNvPr id="16" name="燕尾形 15"/>
          <p:cNvSpPr/>
          <p:nvPr/>
        </p:nvSpPr>
        <p:spPr bwMode="auto">
          <a:xfrm>
            <a:off x="10986180" y="191544"/>
            <a:ext cx="877195"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rPr>
              <a:t>Merge</a:t>
            </a:r>
          </a:p>
        </p:txBody>
      </p:sp>
      <p:pic>
        <p:nvPicPr>
          <p:cNvPr id="17" name="图片 16"/>
          <p:cNvPicPr/>
          <p:nvPr/>
        </p:nvPicPr>
        <p:blipFill>
          <a:blip r:embed="rId5"/>
          <a:stretch>
            <a:fillRect/>
          </a:stretch>
        </p:blipFill>
        <p:spPr>
          <a:xfrm>
            <a:off x="1008225" y="2971556"/>
            <a:ext cx="2053952" cy="3248491"/>
          </a:xfrm>
          <a:prstGeom prst="rect">
            <a:avLst/>
          </a:prstGeom>
        </p:spPr>
      </p:pic>
    </p:spTree>
    <p:extLst>
      <p:ext uri="{BB962C8B-B14F-4D97-AF65-F5344CB8AC3E}">
        <p14:creationId xmlns:p14="http://schemas.microsoft.com/office/powerpoint/2010/main" val="135791276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t>Merge (</a:t>
            </a:r>
            <a:r>
              <a:rPr lang="en-US" dirty="0" err="1"/>
              <a:t>TortoiseGit</a:t>
            </a:r>
            <a:r>
              <a:rPr lang="en-US" dirty="0"/>
              <a:t>)</a:t>
            </a:r>
          </a:p>
        </p:txBody>
      </p:sp>
      <p:pic>
        <p:nvPicPr>
          <p:cNvPr id="6" name="图片 5"/>
          <p:cNvPicPr>
            <a:picLocks noChangeAspect="1"/>
          </p:cNvPicPr>
          <p:nvPr/>
        </p:nvPicPr>
        <p:blipFill>
          <a:blip r:embed="rId3"/>
          <a:stretch>
            <a:fillRect/>
          </a:stretch>
        </p:blipFill>
        <p:spPr>
          <a:xfrm>
            <a:off x="827603" y="1807440"/>
            <a:ext cx="4685990" cy="3599728"/>
          </a:xfrm>
          <a:prstGeom prst="rect">
            <a:avLst/>
          </a:prstGeom>
        </p:spPr>
      </p:pic>
      <p:sp>
        <p:nvSpPr>
          <p:cNvPr id="14" name="文本框 13"/>
          <p:cNvSpPr txBox="1"/>
          <p:nvPr/>
        </p:nvSpPr>
        <p:spPr>
          <a:xfrm>
            <a:off x="456479" y="1251240"/>
            <a:ext cx="5575624" cy="523220"/>
          </a:xfrm>
          <a:prstGeom prst="rect">
            <a:avLst/>
          </a:prstGeom>
          <a:noFill/>
        </p:spPr>
        <p:txBody>
          <a:bodyPr wrap="square" rtlCol="0">
            <a:spAutoFit/>
          </a:bodyPr>
          <a:lstStyle/>
          <a:p>
            <a:pPr marL="285750" indent="-285750" fontAlgn="ctr">
              <a:buFont typeface="Arial" panose="020B0604020202020204" pitchFamily="34" charset="0"/>
              <a:buChar char="•"/>
            </a:pPr>
            <a:r>
              <a:rPr lang="en-US" sz="1400" dirty="0">
                <a:latin typeface="Huawei Sans" panose="020C0503030203020204" pitchFamily="34" charset="0"/>
              </a:rPr>
              <a:t>Switch to the hotfix branch and commit the changes in the hotfix branch to the local repository.</a:t>
            </a:r>
          </a:p>
        </p:txBody>
      </p:sp>
      <p:pic>
        <p:nvPicPr>
          <p:cNvPr id="7" name="图片 6"/>
          <p:cNvPicPr>
            <a:picLocks noChangeAspect="1"/>
          </p:cNvPicPr>
          <p:nvPr/>
        </p:nvPicPr>
        <p:blipFill>
          <a:blip r:embed="rId4"/>
          <a:stretch>
            <a:fillRect/>
          </a:stretch>
        </p:blipFill>
        <p:spPr>
          <a:xfrm>
            <a:off x="6498210" y="1807440"/>
            <a:ext cx="4835203" cy="4570663"/>
          </a:xfrm>
          <a:prstGeom prst="rect">
            <a:avLst/>
          </a:prstGeom>
        </p:spPr>
      </p:pic>
      <p:sp>
        <p:nvSpPr>
          <p:cNvPr id="16" name="文本框 15"/>
          <p:cNvSpPr txBox="1"/>
          <p:nvPr/>
        </p:nvSpPr>
        <p:spPr>
          <a:xfrm>
            <a:off x="6106391" y="1251240"/>
            <a:ext cx="5371233" cy="523220"/>
          </a:xfrm>
          <a:prstGeom prst="rect">
            <a:avLst/>
          </a:prstGeom>
          <a:noFill/>
        </p:spPr>
        <p:txBody>
          <a:bodyPr wrap="square" rtlCol="0">
            <a:spAutoFit/>
          </a:bodyPr>
          <a:lstStyle/>
          <a:p>
            <a:pPr marL="285750" indent="-285750" fontAlgn="ctr">
              <a:buFont typeface="Arial" panose="020B0604020202020204" pitchFamily="34" charset="0"/>
              <a:buChar char="•"/>
            </a:pPr>
            <a:r>
              <a:rPr lang="en-US" sz="1400" dirty="0">
                <a:latin typeface="Huawei Sans" panose="020C0503030203020204" pitchFamily="34" charset="0"/>
              </a:rPr>
              <a:t>Switch to the master branch and merge the changes in the hotfix branch to the master branch.</a:t>
            </a:r>
          </a:p>
        </p:txBody>
      </p:sp>
      <p:sp>
        <p:nvSpPr>
          <p:cNvPr id="11" name="五边形 10"/>
          <p:cNvSpPr/>
          <p:nvPr/>
        </p:nvSpPr>
        <p:spPr bwMode="auto">
          <a:xfrm>
            <a:off x="8934862" y="191544"/>
            <a:ext cx="632391"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Clone</a:t>
            </a:r>
          </a:p>
        </p:txBody>
      </p:sp>
      <p:sp>
        <p:nvSpPr>
          <p:cNvPr id="12" name="燕尾形 11"/>
          <p:cNvSpPr/>
          <p:nvPr/>
        </p:nvSpPr>
        <p:spPr bwMode="auto">
          <a:xfrm>
            <a:off x="9499198" y="191544"/>
            <a:ext cx="74494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Pull</a:t>
            </a:r>
            <a:endParaRPr lang="en-US" altLang="zh-CN" sz="1200" kern="0" dirty="0">
              <a:latin typeface="Huawei Sans" panose="020C0503030203020204" pitchFamily="34" charset="0"/>
            </a:endParaRPr>
          </a:p>
        </p:txBody>
      </p:sp>
      <p:sp>
        <p:nvSpPr>
          <p:cNvPr id="13" name="燕尾形 12"/>
          <p:cNvSpPr/>
          <p:nvPr/>
        </p:nvSpPr>
        <p:spPr bwMode="auto">
          <a:xfrm>
            <a:off x="10170292" y="191544"/>
            <a:ext cx="887874"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Push</a:t>
            </a:r>
          </a:p>
        </p:txBody>
      </p:sp>
      <p:sp>
        <p:nvSpPr>
          <p:cNvPr id="15" name="燕尾形 14"/>
          <p:cNvSpPr/>
          <p:nvPr/>
        </p:nvSpPr>
        <p:spPr bwMode="auto">
          <a:xfrm>
            <a:off x="10986180" y="191544"/>
            <a:ext cx="877195"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rPr>
              <a:t>Merge</a:t>
            </a:r>
          </a:p>
        </p:txBody>
      </p:sp>
    </p:spTree>
    <p:extLst>
      <p:ext uri="{BB962C8B-B14F-4D97-AF65-F5344CB8AC3E}">
        <p14:creationId xmlns:p14="http://schemas.microsoft.com/office/powerpoint/2010/main" val="47586861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pPr fontAlgn="ctr"/>
            <a:r>
              <a:rPr lang="en-US" altLang="zh-CN" dirty="0">
                <a:solidFill>
                  <a:schemeClr val="bg1">
                    <a:lumMod val="50000"/>
                  </a:schemeClr>
                </a:solidFill>
                <a:latin typeface="Huawei Sans" panose="020C0503030203020204" pitchFamily="34" charset="0"/>
              </a:rPr>
              <a:t>Version Control Overview</a:t>
            </a:r>
          </a:p>
          <a:p>
            <a:pPr fontAlgn="ctr"/>
            <a:r>
              <a:rPr lang="en-US" altLang="zh-CN" dirty="0" err="1">
                <a:solidFill>
                  <a:schemeClr val="bg1">
                    <a:lumMod val="50000"/>
                  </a:schemeClr>
                </a:solidFill>
                <a:latin typeface="Huawei Sans" panose="020C0503030203020204" pitchFamily="34" charset="0"/>
              </a:rPr>
              <a:t>Git</a:t>
            </a:r>
            <a:r>
              <a:rPr lang="en-US" altLang="zh-CN" dirty="0">
                <a:solidFill>
                  <a:schemeClr val="bg1">
                    <a:lumMod val="50000"/>
                  </a:schemeClr>
                </a:solidFill>
                <a:latin typeface="Huawei Sans" panose="020C0503030203020204" pitchFamily="34" charset="0"/>
              </a:rPr>
              <a:t> Basic Concepts</a:t>
            </a:r>
            <a:endParaRPr lang="en-US" altLang="zh-CN" dirty="0">
              <a:solidFill>
                <a:schemeClr val="bg1">
                  <a:lumMod val="50000"/>
                </a:schemeClr>
              </a:solidFill>
              <a:latin typeface="Huawei Sans" panose="020C0503030203020204" pitchFamily="34" charset="0"/>
              <a:sym typeface="Huawei Sans" panose="020C0503030203020204" pitchFamily="34" charset="0"/>
            </a:endParaRPr>
          </a:p>
          <a:p>
            <a:pPr fontAlgn="ctr"/>
            <a:r>
              <a:rPr lang="en-US" altLang="zh-CN" dirty="0">
                <a:solidFill>
                  <a:schemeClr val="bg1">
                    <a:lumMod val="50000"/>
                  </a:schemeClr>
                </a:solidFill>
                <a:latin typeface="Huawei Sans" panose="020C0503030203020204" pitchFamily="34" charset="0"/>
              </a:rPr>
              <a:t>Basic </a:t>
            </a:r>
            <a:r>
              <a:rPr lang="en-US" altLang="zh-CN" dirty="0" err="1">
                <a:solidFill>
                  <a:schemeClr val="bg1">
                    <a:lumMod val="50000"/>
                  </a:schemeClr>
                </a:solidFill>
                <a:latin typeface="Huawei Sans" panose="020C0503030203020204" pitchFamily="34" charset="0"/>
              </a:rPr>
              <a:t>Git</a:t>
            </a:r>
            <a:r>
              <a:rPr lang="en-US" altLang="zh-CN" dirty="0">
                <a:solidFill>
                  <a:schemeClr val="bg1">
                    <a:lumMod val="50000"/>
                  </a:schemeClr>
                </a:solidFill>
                <a:latin typeface="Huawei Sans" panose="020C0503030203020204" pitchFamily="34" charset="0"/>
              </a:rPr>
              <a:t> Operations: Clone, Pull, Push, and Merge</a:t>
            </a:r>
          </a:p>
          <a:p>
            <a:pPr fontAlgn="ctr"/>
            <a:r>
              <a:rPr lang="en-US" altLang="zh-CN" b="1" dirty="0">
                <a:latin typeface="Huawei Sans" panose="020C0503030203020204" pitchFamily="34" charset="0"/>
              </a:rPr>
              <a:t>HUAWEI CLOUD-based Code Hosting</a:t>
            </a:r>
          </a:p>
          <a:p>
            <a:pPr fontAlgn="ctr"/>
            <a:endParaRPr lang="en-US" b="1" dirty="0">
              <a:latin typeface="Huawei Sans" panose="020C0503030203020204" pitchFamily="34" charset="0"/>
            </a:endParaRPr>
          </a:p>
        </p:txBody>
      </p:sp>
    </p:spTree>
    <p:extLst>
      <p:ext uri="{BB962C8B-B14F-4D97-AF65-F5344CB8AC3E}">
        <p14:creationId xmlns:p14="http://schemas.microsoft.com/office/powerpoint/2010/main" val="222637441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t>Code Hosting on HUAWEI CLOUD</a:t>
            </a:r>
          </a:p>
        </p:txBody>
      </p:sp>
      <p:sp>
        <p:nvSpPr>
          <p:cNvPr id="41" name="圆角矩形 75"/>
          <p:cNvSpPr/>
          <p:nvPr/>
        </p:nvSpPr>
        <p:spPr>
          <a:xfrm>
            <a:off x="487680" y="1319213"/>
            <a:ext cx="5567828" cy="410878"/>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dirty="0" err="1">
                <a:solidFill>
                  <a:prstClr val="white"/>
                </a:solidFill>
                <a:latin typeface="Huawei Sans" panose="020C0503030203020204" pitchFamily="34" charset="0"/>
              </a:rPr>
              <a:t>CodeHub</a:t>
            </a:r>
            <a:endParaRPr lang="en-US" dirty="0">
              <a:solidFill>
                <a:prstClr val="white"/>
              </a:solidFill>
              <a:latin typeface="Huawei Sans" panose="020C0503030203020204" pitchFamily="34" charset="0"/>
            </a:endParaRPr>
          </a:p>
        </p:txBody>
      </p:sp>
      <p:sp>
        <p:nvSpPr>
          <p:cNvPr id="43" name="圆角矩形 75"/>
          <p:cNvSpPr/>
          <p:nvPr/>
        </p:nvSpPr>
        <p:spPr>
          <a:xfrm>
            <a:off x="6113924" y="1264232"/>
            <a:ext cx="5631989" cy="4618453"/>
          </a:xfrm>
          <a:prstGeom prst="roundRect">
            <a:avLst>
              <a:gd name="adj" fmla="val 87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nchorCtr="0"/>
          <a:lstStyle/>
          <a:p>
            <a:pPr marL="266700" indent="-266700" fontAlgn="ctr">
              <a:lnSpc>
                <a:spcPct val="120000"/>
              </a:lnSpc>
              <a:spcBef>
                <a:spcPts val="0"/>
              </a:spcBef>
              <a:spcAft>
                <a:spcPts val="600"/>
              </a:spcAft>
              <a:buFont typeface="Arial" panose="020B0604020202020204" pitchFamily="34" charset="0"/>
              <a:buChar char="•"/>
            </a:pPr>
            <a:r>
              <a:rPr lang="en-US" sz="1200" dirty="0" err="1">
                <a:solidFill>
                  <a:prstClr val="black"/>
                </a:solidFill>
                <a:latin typeface="Huawei Sans" panose="020C0503030203020204" pitchFamily="34" charset="0"/>
              </a:rPr>
              <a:t>CodeHub</a:t>
            </a:r>
            <a:r>
              <a:rPr lang="en-US" sz="1200" dirty="0">
                <a:solidFill>
                  <a:prstClr val="black"/>
                </a:solidFill>
                <a:latin typeface="Huawei Sans" panose="020C0503030203020204" pitchFamily="34" charset="0"/>
              </a:rPr>
              <a:t> is a </a:t>
            </a:r>
            <a:r>
              <a:rPr lang="en-US" sz="1200" dirty="0" err="1">
                <a:solidFill>
                  <a:prstClr val="black"/>
                </a:solidFill>
                <a:latin typeface="Huawei Sans" panose="020C0503030203020204" pitchFamily="34" charset="0"/>
              </a:rPr>
              <a:t>Git</a:t>
            </a:r>
            <a:r>
              <a:rPr lang="en-US" sz="1200" dirty="0">
                <a:solidFill>
                  <a:prstClr val="black"/>
                </a:solidFill>
                <a:latin typeface="Huawei Sans" panose="020C0503030203020204" pitchFamily="34" charset="0"/>
              </a:rPr>
              <a:t>-based online code hosting service for software developers. It is a cloud code repository </a:t>
            </a:r>
            <a:r>
              <a:rPr lang="en-US" altLang="zh-CN" sz="1200" dirty="0">
                <a:solidFill>
                  <a:prstClr val="black"/>
                </a:solidFill>
                <a:latin typeface="Huawei Sans" panose="020C0503030203020204" pitchFamily="34" charset="0"/>
              </a:rPr>
              <a:t>that provides such </a:t>
            </a:r>
            <a:r>
              <a:rPr lang="en-US" sz="1200" dirty="0">
                <a:solidFill>
                  <a:prstClr val="black"/>
                </a:solidFill>
                <a:latin typeface="Huawei Sans" panose="020C0503030203020204" pitchFamily="34" charset="0"/>
              </a:rPr>
              <a:t>functions as security management, member and permission management, branch protection and merging, online editing, and statistics. The service aims to address issues such as cross-distance collaboration, multi-branch concurrent development, code version management, and security.</a:t>
            </a:r>
            <a:endParaRPr lang="en-US" altLang="zh-CN" sz="1200" dirty="0">
              <a:solidFill>
                <a:prstClr val="black"/>
              </a:solidFill>
              <a:latin typeface="Huawei Sans" panose="020C0503030203020204" pitchFamily="34" charset="0"/>
            </a:endParaRPr>
          </a:p>
          <a:p>
            <a:pPr marL="266700" indent="-266700" fontAlgn="ctr">
              <a:lnSpc>
                <a:spcPct val="120000"/>
              </a:lnSpc>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rPr>
              <a:t>Major functions:</a:t>
            </a:r>
            <a:endParaRPr lang="en-US" altLang="zh-CN" sz="1200" dirty="0">
              <a:solidFill>
                <a:prstClr val="black"/>
              </a:solidFill>
              <a:latin typeface="Huawei Sans" panose="020C0503030203020204" pitchFamily="34" charset="0"/>
            </a:endParaRPr>
          </a:p>
          <a:p>
            <a:pPr marL="542925" lvl="1" indent="-276225" defTabSz="914034" fontAlgn="ctr">
              <a:lnSpc>
                <a:spcPct val="120000"/>
              </a:lnSpc>
              <a:spcAft>
                <a:spcPts val="600"/>
              </a:spcAft>
              <a:buSzPct val="100000"/>
              <a:buFont typeface="Huawei Sans" panose="020C0503030203020204" pitchFamily="34" charset="0"/>
              <a:buChar char="▫"/>
            </a:pPr>
            <a:r>
              <a:rPr lang="en-US" sz="1200" dirty="0">
                <a:solidFill>
                  <a:schemeClr val="tx1"/>
                </a:solidFill>
                <a:latin typeface="Huawei Sans" panose="020C0503030203020204" pitchFamily="34" charset="0"/>
              </a:rPr>
              <a:t>Online code operations: You can read, modify, and commit code online anytime, anywhere.</a:t>
            </a:r>
            <a:endParaRPr lang="en-US" altLang="zh-CN" sz="1200" dirty="0">
              <a:solidFill>
                <a:schemeClr val="tx1"/>
              </a:solidFill>
              <a:latin typeface="Huawei Sans" panose="020C0503030203020204" pitchFamily="34" charset="0"/>
            </a:endParaRPr>
          </a:p>
          <a:p>
            <a:pPr marL="542925" lvl="1" indent="-276225" defTabSz="914034" fontAlgn="ctr">
              <a:lnSpc>
                <a:spcPct val="120000"/>
              </a:lnSpc>
              <a:spcBef>
                <a:spcPts val="0"/>
              </a:spcBef>
              <a:spcAft>
                <a:spcPts val="600"/>
              </a:spcAft>
              <a:buSzPct val="100000"/>
              <a:buFont typeface="Huawei Sans" panose="020C0503030203020204" pitchFamily="34" charset="0"/>
              <a:buChar char="▫"/>
            </a:pPr>
            <a:r>
              <a:rPr lang="en-US" sz="1200" dirty="0">
                <a:solidFill>
                  <a:schemeClr val="tx1"/>
                </a:solidFill>
                <a:latin typeface="Huawei Sans" panose="020C0503030203020204" pitchFamily="34" charset="0"/>
              </a:rPr>
              <a:t>Permission management: You can add, delete, and modify project members, and assign permissions to them.</a:t>
            </a:r>
            <a:endParaRPr lang="en-US" altLang="zh-CN" sz="1200" dirty="0">
              <a:solidFill>
                <a:schemeClr val="tx1"/>
              </a:solidFill>
              <a:latin typeface="Huawei Sans" panose="020C0503030203020204" pitchFamily="34" charset="0"/>
            </a:endParaRPr>
          </a:p>
          <a:p>
            <a:pPr marL="542925" lvl="1" indent="-276225" defTabSz="914034" fontAlgn="ctr">
              <a:lnSpc>
                <a:spcPct val="120000"/>
              </a:lnSpc>
              <a:spcBef>
                <a:spcPts val="0"/>
              </a:spcBef>
              <a:spcAft>
                <a:spcPts val="600"/>
              </a:spcAft>
              <a:buSzPct val="100000"/>
              <a:buFont typeface="Huawei Sans" panose="020C0503030203020204" pitchFamily="34" charset="0"/>
              <a:buChar char="▫"/>
            </a:pPr>
            <a:r>
              <a:rPr lang="en-US" sz="1200" dirty="0">
                <a:solidFill>
                  <a:schemeClr val="tx1"/>
                </a:solidFill>
                <a:latin typeface="Huawei Sans" panose="020C0503030203020204" pitchFamily="34" charset="0"/>
              </a:rPr>
              <a:t>Online branch management: You can create, switch, and merge branches.</a:t>
            </a:r>
            <a:endParaRPr lang="en-US" altLang="zh-CN" sz="1200" dirty="0">
              <a:solidFill>
                <a:schemeClr val="tx1"/>
              </a:solidFill>
              <a:latin typeface="Huawei Sans" panose="020C0503030203020204" pitchFamily="34" charset="0"/>
            </a:endParaRPr>
          </a:p>
          <a:p>
            <a:pPr marL="542925" lvl="1" indent="-276225" defTabSz="914034" fontAlgn="ctr">
              <a:lnSpc>
                <a:spcPct val="120000"/>
              </a:lnSpc>
              <a:spcBef>
                <a:spcPts val="0"/>
              </a:spcBef>
              <a:spcAft>
                <a:spcPts val="600"/>
              </a:spcAft>
              <a:buSzPct val="100000"/>
              <a:buFont typeface="Huawei Sans" panose="020C0503030203020204" pitchFamily="34" charset="0"/>
              <a:buChar char="▫"/>
            </a:pPr>
            <a:r>
              <a:rPr lang="en-US" sz="1200" dirty="0">
                <a:solidFill>
                  <a:schemeClr val="tx1"/>
                </a:solidFill>
                <a:latin typeface="Huawei Sans" panose="020C0503030203020204" pitchFamily="34" charset="0"/>
              </a:rPr>
              <a:t>Online code hosting: You can clone, update, push, compare codes.</a:t>
            </a:r>
            <a:endParaRPr lang="en-US" altLang="zh-CN" sz="1200" dirty="0">
              <a:solidFill>
                <a:schemeClr val="tx1"/>
              </a:solidFill>
              <a:latin typeface="Huawei Sans" panose="020C0503030203020204" pitchFamily="34" charset="0"/>
            </a:endParaRPr>
          </a:p>
          <a:p>
            <a:pPr marL="542925" lvl="1" indent="-276225" defTabSz="914034" fontAlgn="ctr">
              <a:lnSpc>
                <a:spcPct val="120000"/>
              </a:lnSpc>
              <a:spcBef>
                <a:spcPts val="0"/>
              </a:spcBef>
              <a:spcAft>
                <a:spcPts val="600"/>
              </a:spcAft>
              <a:buSzPct val="100000"/>
              <a:buFont typeface="Huawei Sans" panose="020C0503030203020204" pitchFamily="34" charset="0"/>
              <a:buChar char="▫"/>
            </a:pPr>
            <a:r>
              <a:rPr lang="en-US" sz="1200" dirty="0">
                <a:solidFill>
                  <a:schemeClr val="tx1"/>
                </a:solidFill>
                <a:latin typeface="Huawei Sans" panose="020C0503030203020204" pitchFamily="34" charset="0"/>
              </a:rPr>
              <a:t>Statistics services: You can view repository operation logs and member contribution statistics</a:t>
            </a:r>
            <a:endParaRPr lang="en-US" altLang="zh-CN" sz="1200" dirty="0">
              <a:solidFill>
                <a:schemeClr val="tx1"/>
              </a:solidFill>
              <a:latin typeface="Huawei Sans" panose="020C0503030203020204" pitchFamily="34" charset="0"/>
            </a:endParaRPr>
          </a:p>
          <a:p>
            <a:pPr marL="542925" lvl="1" indent="-276225" defTabSz="914034" fontAlgn="ctr">
              <a:lnSpc>
                <a:spcPct val="120000"/>
              </a:lnSpc>
              <a:spcBef>
                <a:spcPts val="0"/>
              </a:spcBef>
              <a:spcAft>
                <a:spcPts val="600"/>
              </a:spcAft>
              <a:buSzPct val="100000"/>
              <a:buFont typeface="Huawei Sans" panose="020C0503030203020204" pitchFamily="34" charset="0"/>
              <a:buChar char="▫"/>
            </a:pPr>
            <a:r>
              <a:rPr lang="en-US" sz="1200" dirty="0">
                <a:solidFill>
                  <a:schemeClr val="tx1"/>
                </a:solidFill>
                <a:latin typeface="Huawei Sans" panose="020C0503030203020204" pitchFamily="34" charset="0"/>
              </a:rPr>
              <a:t>IP address whitelists: Unauthorized code downloads are blocked to ensure data security.</a:t>
            </a:r>
            <a:endParaRPr lang="en-US" altLang="zh-CN" sz="1200" dirty="0">
              <a:solidFill>
                <a:schemeClr val="tx1"/>
              </a:solidFill>
              <a:latin typeface="Huawei Sans" panose="020C0503030203020204" pitchFamily="34" charset="0"/>
            </a:endParaRPr>
          </a:p>
        </p:txBody>
      </p:sp>
      <p:grpSp>
        <p:nvGrpSpPr>
          <p:cNvPr id="7" name="组合 6"/>
          <p:cNvGrpSpPr/>
          <p:nvPr/>
        </p:nvGrpSpPr>
        <p:grpSpPr>
          <a:xfrm>
            <a:off x="426721" y="1916519"/>
            <a:ext cx="5925798" cy="4185062"/>
            <a:chOff x="475400" y="2059396"/>
            <a:chExt cx="5925798" cy="4185062"/>
          </a:xfrm>
        </p:grpSpPr>
        <p:sp>
          <p:nvSpPr>
            <p:cNvPr id="8" name="矩形 7"/>
            <p:cNvSpPr/>
            <p:nvPr/>
          </p:nvSpPr>
          <p:spPr>
            <a:xfrm>
              <a:off x="3779634" y="5930429"/>
              <a:ext cx="666906" cy="309223"/>
            </a:xfrm>
            <a:prstGeom prst="rect">
              <a:avLst/>
            </a:prstGeom>
            <a:solidFill>
              <a:srgbClr val="99DFF9"/>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9" name="矩形 8"/>
            <p:cNvSpPr/>
            <p:nvPr/>
          </p:nvSpPr>
          <p:spPr>
            <a:xfrm>
              <a:off x="609600" y="5930429"/>
              <a:ext cx="666906" cy="309223"/>
            </a:xfrm>
            <a:prstGeom prst="rect">
              <a:avLst/>
            </a:prstGeom>
            <a:solidFill>
              <a:srgbClr val="99DFF9"/>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0" name="Freeform 1030"/>
            <p:cNvSpPr>
              <a:spLocks noChangeAspect="1" noEditPoints="1"/>
            </p:cNvSpPr>
            <p:nvPr/>
          </p:nvSpPr>
          <p:spPr bwMode="auto">
            <a:xfrm>
              <a:off x="926186" y="4567011"/>
              <a:ext cx="795984" cy="1008000"/>
            </a:xfrm>
            <a:custGeom>
              <a:avLst/>
              <a:gdLst>
                <a:gd name="T0" fmla="*/ 66 w 132"/>
                <a:gd name="T1" fmla="*/ 74 h 168"/>
                <a:gd name="T2" fmla="*/ 0 w 132"/>
                <a:gd name="T3" fmla="*/ 163 h 168"/>
                <a:gd name="T4" fmla="*/ 0 w 132"/>
                <a:gd name="T5" fmla="*/ 168 h 168"/>
                <a:gd name="T6" fmla="*/ 132 w 132"/>
                <a:gd name="T7" fmla="*/ 168 h 168"/>
                <a:gd name="T8" fmla="*/ 132 w 132"/>
                <a:gd name="T9" fmla="*/ 163 h 168"/>
                <a:gd name="T10" fmla="*/ 66 w 132"/>
                <a:gd name="T11" fmla="*/ 74 h 168"/>
                <a:gd name="T12" fmla="*/ 67 w 132"/>
                <a:gd name="T13" fmla="*/ 64 h 168"/>
                <a:gd name="T14" fmla="*/ 100 w 132"/>
                <a:gd name="T15" fmla="*/ 32 h 168"/>
                <a:gd name="T16" fmla="*/ 67 w 132"/>
                <a:gd name="T17" fmla="*/ 0 h 168"/>
                <a:gd name="T18" fmla="*/ 33 w 132"/>
                <a:gd name="T19" fmla="*/ 32 h 168"/>
                <a:gd name="T20" fmla="*/ 67 w 132"/>
                <a:gd name="T21" fmla="*/ 6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168">
                  <a:moveTo>
                    <a:pt x="66" y="74"/>
                  </a:moveTo>
                  <a:cubicBezTo>
                    <a:pt x="30" y="74"/>
                    <a:pt x="0" y="114"/>
                    <a:pt x="0" y="163"/>
                  </a:cubicBezTo>
                  <a:cubicBezTo>
                    <a:pt x="0" y="165"/>
                    <a:pt x="0" y="167"/>
                    <a:pt x="0" y="168"/>
                  </a:cubicBezTo>
                  <a:cubicBezTo>
                    <a:pt x="132" y="168"/>
                    <a:pt x="132" y="168"/>
                    <a:pt x="132" y="168"/>
                  </a:cubicBezTo>
                  <a:cubicBezTo>
                    <a:pt x="132" y="167"/>
                    <a:pt x="132" y="165"/>
                    <a:pt x="132" y="163"/>
                  </a:cubicBezTo>
                  <a:cubicBezTo>
                    <a:pt x="132" y="114"/>
                    <a:pt x="102" y="74"/>
                    <a:pt x="66" y="74"/>
                  </a:cubicBezTo>
                  <a:close/>
                  <a:moveTo>
                    <a:pt x="67" y="64"/>
                  </a:moveTo>
                  <a:cubicBezTo>
                    <a:pt x="85" y="64"/>
                    <a:pt x="100" y="50"/>
                    <a:pt x="100" y="32"/>
                  </a:cubicBezTo>
                  <a:cubicBezTo>
                    <a:pt x="100" y="14"/>
                    <a:pt x="85" y="0"/>
                    <a:pt x="67" y="0"/>
                  </a:cubicBezTo>
                  <a:cubicBezTo>
                    <a:pt x="48" y="0"/>
                    <a:pt x="33" y="14"/>
                    <a:pt x="33" y="32"/>
                  </a:cubicBezTo>
                  <a:cubicBezTo>
                    <a:pt x="33" y="50"/>
                    <a:pt x="48" y="64"/>
                    <a:pt x="67" y="64"/>
                  </a:cubicBezTo>
                  <a:close/>
                </a:path>
              </a:pathLst>
            </a:custGeom>
            <a:solidFill>
              <a:srgbClr val="99DFF9"/>
            </a:solidFill>
            <a:ln>
              <a:noFill/>
            </a:ln>
          </p:spPr>
          <p:txBody>
            <a:bodyPr vert="horz" wrap="square" lIns="91440" tIns="45720" rIns="91440" bIns="45720" numCol="1" anchor="t" anchorCtr="0" compatLnSpc="1">
              <a:prstTxWarp prst="textNoShape">
                <a:avLst/>
              </a:prstTxWarp>
            </a:bodyPr>
            <a:lstStyle/>
            <a:p>
              <a:pPr fontAlgn="ctr"/>
              <a:endParaRPr lang="en-US" altLang="zh-CN" dirty="0">
                <a:solidFill>
                  <a:prstClr val="black"/>
                </a:solidFill>
                <a:latin typeface="Huawei Sans" panose="020C0503030203020204" pitchFamily="34" charset="0"/>
              </a:endParaRPr>
            </a:p>
          </p:txBody>
        </p:sp>
        <p:sp>
          <p:nvSpPr>
            <p:cNvPr id="11" name="Freeform 1030"/>
            <p:cNvSpPr>
              <a:spLocks noChangeAspect="1" noEditPoints="1"/>
            </p:cNvSpPr>
            <p:nvPr/>
          </p:nvSpPr>
          <p:spPr bwMode="auto">
            <a:xfrm>
              <a:off x="2248584" y="4567011"/>
              <a:ext cx="795984" cy="1008000"/>
            </a:xfrm>
            <a:custGeom>
              <a:avLst/>
              <a:gdLst>
                <a:gd name="T0" fmla="*/ 66 w 132"/>
                <a:gd name="T1" fmla="*/ 74 h 168"/>
                <a:gd name="T2" fmla="*/ 0 w 132"/>
                <a:gd name="T3" fmla="*/ 163 h 168"/>
                <a:gd name="T4" fmla="*/ 0 w 132"/>
                <a:gd name="T5" fmla="*/ 168 h 168"/>
                <a:gd name="T6" fmla="*/ 132 w 132"/>
                <a:gd name="T7" fmla="*/ 168 h 168"/>
                <a:gd name="T8" fmla="*/ 132 w 132"/>
                <a:gd name="T9" fmla="*/ 163 h 168"/>
                <a:gd name="T10" fmla="*/ 66 w 132"/>
                <a:gd name="T11" fmla="*/ 74 h 168"/>
                <a:gd name="T12" fmla="*/ 67 w 132"/>
                <a:gd name="T13" fmla="*/ 64 h 168"/>
                <a:gd name="T14" fmla="*/ 100 w 132"/>
                <a:gd name="T15" fmla="*/ 32 h 168"/>
                <a:gd name="T16" fmla="*/ 67 w 132"/>
                <a:gd name="T17" fmla="*/ 0 h 168"/>
                <a:gd name="T18" fmla="*/ 33 w 132"/>
                <a:gd name="T19" fmla="*/ 32 h 168"/>
                <a:gd name="T20" fmla="*/ 67 w 132"/>
                <a:gd name="T21" fmla="*/ 6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168">
                  <a:moveTo>
                    <a:pt x="66" y="74"/>
                  </a:moveTo>
                  <a:cubicBezTo>
                    <a:pt x="30" y="74"/>
                    <a:pt x="0" y="114"/>
                    <a:pt x="0" y="163"/>
                  </a:cubicBezTo>
                  <a:cubicBezTo>
                    <a:pt x="0" y="165"/>
                    <a:pt x="0" y="167"/>
                    <a:pt x="0" y="168"/>
                  </a:cubicBezTo>
                  <a:cubicBezTo>
                    <a:pt x="132" y="168"/>
                    <a:pt x="132" y="168"/>
                    <a:pt x="132" y="168"/>
                  </a:cubicBezTo>
                  <a:cubicBezTo>
                    <a:pt x="132" y="167"/>
                    <a:pt x="132" y="165"/>
                    <a:pt x="132" y="163"/>
                  </a:cubicBezTo>
                  <a:cubicBezTo>
                    <a:pt x="132" y="114"/>
                    <a:pt x="102" y="74"/>
                    <a:pt x="66" y="74"/>
                  </a:cubicBezTo>
                  <a:close/>
                  <a:moveTo>
                    <a:pt x="67" y="64"/>
                  </a:moveTo>
                  <a:cubicBezTo>
                    <a:pt x="85" y="64"/>
                    <a:pt x="100" y="50"/>
                    <a:pt x="100" y="32"/>
                  </a:cubicBezTo>
                  <a:cubicBezTo>
                    <a:pt x="100" y="14"/>
                    <a:pt x="85" y="0"/>
                    <a:pt x="67" y="0"/>
                  </a:cubicBezTo>
                  <a:cubicBezTo>
                    <a:pt x="48" y="0"/>
                    <a:pt x="33" y="14"/>
                    <a:pt x="33" y="32"/>
                  </a:cubicBezTo>
                  <a:cubicBezTo>
                    <a:pt x="33" y="50"/>
                    <a:pt x="48" y="64"/>
                    <a:pt x="67" y="64"/>
                  </a:cubicBezTo>
                  <a:close/>
                </a:path>
              </a:pathLst>
            </a:custGeom>
            <a:solidFill>
              <a:srgbClr val="99DFF9"/>
            </a:solidFill>
            <a:ln>
              <a:noFill/>
            </a:ln>
          </p:spPr>
          <p:txBody>
            <a:bodyPr vert="horz" wrap="square" lIns="91440" tIns="45720" rIns="91440" bIns="45720" numCol="1" anchor="t" anchorCtr="0" compatLnSpc="1">
              <a:prstTxWarp prst="textNoShape">
                <a:avLst/>
              </a:prstTxWarp>
            </a:bodyPr>
            <a:lstStyle/>
            <a:p>
              <a:pPr fontAlgn="ctr"/>
              <a:endParaRPr lang="en-US" altLang="zh-CN" dirty="0">
                <a:solidFill>
                  <a:prstClr val="black"/>
                </a:solidFill>
                <a:latin typeface="Huawei Sans" panose="020C0503030203020204" pitchFamily="34" charset="0"/>
              </a:endParaRPr>
            </a:p>
          </p:txBody>
        </p:sp>
        <p:sp>
          <p:nvSpPr>
            <p:cNvPr id="12" name="Freeform 1030"/>
            <p:cNvSpPr>
              <a:spLocks noChangeAspect="1" noEditPoints="1"/>
            </p:cNvSpPr>
            <p:nvPr/>
          </p:nvSpPr>
          <p:spPr bwMode="auto">
            <a:xfrm>
              <a:off x="4402212" y="4567011"/>
              <a:ext cx="795984" cy="1008000"/>
            </a:xfrm>
            <a:custGeom>
              <a:avLst/>
              <a:gdLst>
                <a:gd name="T0" fmla="*/ 66 w 132"/>
                <a:gd name="T1" fmla="*/ 74 h 168"/>
                <a:gd name="T2" fmla="*/ 0 w 132"/>
                <a:gd name="T3" fmla="*/ 163 h 168"/>
                <a:gd name="T4" fmla="*/ 0 w 132"/>
                <a:gd name="T5" fmla="*/ 168 h 168"/>
                <a:gd name="T6" fmla="*/ 132 w 132"/>
                <a:gd name="T7" fmla="*/ 168 h 168"/>
                <a:gd name="T8" fmla="*/ 132 w 132"/>
                <a:gd name="T9" fmla="*/ 163 h 168"/>
                <a:gd name="T10" fmla="*/ 66 w 132"/>
                <a:gd name="T11" fmla="*/ 74 h 168"/>
                <a:gd name="T12" fmla="*/ 67 w 132"/>
                <a:gd name="T13" fmla="*/ 64 h 168"/>
                <a:gd name="T14" fmla="*/ 100 w 132"/>
                <a:gd name="T15" fmla="*/ 32 h 168"/>
                <a:gd name="T16" fmla="*/ 67 w 132"/>
                <a:gd name="T17" fmla="*/ 0 h 168"/>
                <a:gd name="T18" fmla="*/ 33 w 132"/>
                <a:gd name="T19" fmla="*/ 32 h 168"/>
                <a:gd name="T20" fmla="*/ 67 w 132"/>
                <a:gd name="T21" fmla="*/ 6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168">
                  <a:moveTo>
                    <a:pt x="66" y="74"/>
                  </a:moveTo>
                  <a:cubicBezTo>
                    <a:pt x="30" y="74"/>
                    <a:pt x="0" y="114"/>
                    <a:pt x="0" y="163"/>
                  </a:cubicBezTo>
                  <a:cubicBezTo>
                    <a:pt x="0" y="165"/>
                    <a:pt x="0" y="167"/>
                    <a:pt x="0" y="168"/>
                  </a:cubicBezTo>
                  <a:cubicBezTo>
                    <a:pt x="132" y="168"/>
                    <a:pt x="132" y="168"/>
                    <a:pt x="132" y="168"/>
                  </a:cubicBezTo>
                  <a:cubicBezTo>
                    <a:pt x="132" y="167"/>
                    <a:pt x="132" y="165"/>
                    <a:pt x="132" y="163"/>
                  </a:cubicBezTo>
                  <a:cubicBezTo>
                    <a:pt x="132" y="114"/>
                    <a:pt x="102" y="74"/>
                    <a:pt x="66" y="74"/>
                  </a:cubicBezTo>
                  <a:close/>
                  <a:moveTo>
                    <a:pt x="67" y="64"/>
                  </a:moveTo>
                  <a:cubicBezTo>
                    <a:pt x="85" y="64"/>
                    <a:pt x="100" y="50"/>
                    <a:pt x="100" y="32"/>
                  </a:cubicBezTo>
                  <a:cubicBezTo>
                    <a:pt x="100" y="14"/>
                    <a:pt x="85" y="0"/>
                    <a:pt x="67" y="0"/>
                  </a:cubicBezTo>
                  <a:cubicBezTo>
                    <a:pt x="48" y="0"/>
                    <a:pt x="33" y="14"/>
                    <a:pt x="33" y="32"/>
                  </a:cubicBezTo>
                  <a:cubicBezTo>
                    <a:pt x="33" y="50"/>
                    <a:pt x="48" y="64"/>
                    <a:pt x="67" y="64"/>
                  </a:cubicBezTo>
                  <a:close/>
                </a:path>
              </a:pathLst>
            </a:custGeom>
            <a:solidFill>
              <a:srgbClr val="99DFF9"/>
            </a:solidFill>
            <a:ln>
              <a:noFill/>
            </a:ln>
          </p:spPr>
          <p:txBody>
            <a:bodyPr vert="horz" wrap="square" lIns="91440" tIns="45720" rIns="91440" bIns="45720" numCol="1" anchor="t" anchorCtr="0" compatLnSpc="1">
              <a:prstTxWarp prst="textNoShape">
                <a:avLst/>
              </a:prstTxWarp>
            </a:bodyPr>
            <a:lstStyle/>
            <a:p>
              <a:pPr fontAlgn="ctr"/>
              <a:endParaRPr lang="en-US" altLang="zh-CN" dirty="0">
                <a:solidFill>
                  <a:prstClr val="black"/>
                </a:solidFill>
                <a:latin typeface="Huawei Sans" panose="020C0503030203020204" pitchFamily="34" charset="0"/>
              </a:endParaRPr>
            </a:p>
          </p:txBody>
        </p:sp>
        <p:grpSp>
          <p:nvGrpSpPr>
            <p:cNvPr id="13" name="组合 12"/>
            <p:cNvGrpSpPr/>
            <p:nvPr/>
          </p:nvGrpSpPr>
          <p:grpSpPr>
            <a:xfrm>
              <a:off x="3029487" y="2059396"/>
              <a:ext cx="685800" cy="990831"/>
              <a:chOff x="2980719" y="2059396"/>
              <a:chExt cx="685800" cy="990831"/>
            </a:xfrm>
          </p:grpSpPr>
          <p:grpSp>
            <p:nvGrpSpPr>
              <p:cNvPr id="28" name="组合 27"/>
              <p:cNvGrpSpPr/>
              <p:nvPr/>
            </p:nvGrpSpPr>
            <p:grpSpPr>
              <a:xfrm>
                <a:off x="2980719" y="2669227"/>
                <a:ext cx="685800" cy="381000"/>
                <a:chOff x="2590575" y="2217892"/>
                <a:chExt cx="685800" cy="381000"/>
              </a:xfrm>
            </p:grpSpPr>
            <p:sp>
              <p:nvSpPr>
                <p:cNvPr id="46" name="Oval 244"/>
                <p:cNvSpPr>
                  <a:spLocks noChangeArrowheads="1"/>
                </p:cNvSpPr>
                <p:nvPr/>
              </p:nvSpPr>
              <p:spPr bwMode="auto">
                <a:xfrm>
                  <a:off x="2590575" y="2254763"/>
                  <a:ext cx="685800" cy="344129"/>
                </a:xfrm>
                <a:prstGeom prst="ellipse">
                  <a:avLst/>
                </a:prstGeom>
                <a:solidFill>
                  <a:srgbClr val="99DFF9"/>
                </a:solidFill>
                <a:ln w="9525">
                  <a:noFill/>
                  <a:round/>
                  <a:headEnd/>
                  <a:tailEnd/>
                </a:ln>
                <a:effectLst/>
              </p:spPr>
              <p:txBody>
                <a:bodyPr wrap="none" anchor="ctr"/>
                <a:lstStyle>
                  <a:lvl1pPr algn="r">
                    <a:defRPr kumimoji="1" sz="2400">
                      <a:solidFill>
                        <a:schemeClr val="tx1"/>
                      </a:solidFill>
                      <a:latin typeface="Times New Roman" panose="02020603050405020304" pitchFamily="18" charset="0"/>
                      <a:ea typeface="宋体" panose="02010600030101010101" pitchFamily="2" charset="-122"/>
                    </a:defRPr>
                  </a:lvl1pPr>
                  <a:lvl2pPr marL="742950" indent="-285750" algn="r">
                    <a:defRPr kumimoji="1" sz="2400">
                      <a:solidFill>
                        <a:schemeClr val="tx1"/>
                      </a:solidFill>
                      <a:latin typeface="Times New Roman" panose="02020603050405020304" pitchFamily="18" charset="0"/>
                      <a:ea typeface="宋体" panose="02010600030101010101" pitchFamily="2" charset="-122"/>
                    </a:defRPr>
                  </a:lvl2pPr>
                  <a:lvl3pPr marL="1143000" indent="-228600" algn="r">
                    <a:defRPr kumimoji="1" sz="2400">
                      <a:solidFill>
                        <a:schemeClr val="tx1"/>
                      </a:solidFill>
                      <a:latin typeface="Times New Roman" panose="02020603050405020304" pitchFamily="18" charset="0"/>
                      <a:ea typeface="宋体" panose="02010600030101010101" pitchFamily="2" charset="-122"/>
                    </a:defRPr>
                  </a:lvl3pPr>
                  <a:lvl4pPr marL="1600200" indent="-228600" algn="r">
                    <a:defRPr kumimoji="1" sz="2400">
                      <a:solidFill>
                        <a:schemeClr val="tx1"/>
                      </a:solidFill>
                      <a:latin typeface="Times New Roman" panose="02020603050405020304" pitchFamily="18" charset="0"/>
                      <a:ea typeface="宋体" panose="02010600030101010101" pitchFamily="2" charset="-122"/>
                    </a:defRPr>
                  </a:lvl4pPr>
                  <a:lvl5pPr marL="2057400" indent="-228600" algn="r">
                    <a:defRPr kumimoji="1" sz="2400">
                      <a:solidFill>
                        <a:schemeClr val="tx1"/>
                      </a:solidFill>
                      <a:latin typeface="Times New Roman" panose="02020603050405020304" pitchFamily="18" charset="0"/>
                      <a:ea typeface="宋体" panose="02010600030101010101" pitchFamily="2" charset="-122"/>
                    </a:defRPr>
                  </a:lvl5pPr>
                  <a:lvl6pPr marL="2514600" indent="-228600" algn="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fontAlgn="ctr" hangingPunct="1"/>
                  <a:endParaRPr lang="en-US" altLang="zh-CN" dirty="0">
                    <a:latin typeface="Huawei Sans" panose="020C0503030203020204" pitchFamily="34" charset="0"/>
                  </a:endParaRPr>
                </a:p>
              </p:txBody>
            </p:sp>
            <p:sp>
              <p:nvSpPr>
                <p:cNvPr id="47" name="Oval 245"/>
                <p:cNvSpPr>
                  <a:spLocks noChangeArrowheads="1"/>
                </p:cNvSpPr>
                <p:nvPr/>
              </p:nvSpPr>
              <p:spPr bwMode="auto">
                <a:xfrm>
                  <a:off x="2590575" y="2217892"/>
                  <a:ext cx="685800" cy="344129"/>
                </a:xfrm>
                <a:prstGeom prst="ellipse">
                  <a:avLst/>
                </a:prstGeom>
                <a:solidFill>
                  <a:srgbClr val="00ADE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r">
                    <a:defRPr kumimoji="1" sz="2400">
                      <a:solidFill>
                        <a:schemeClr val="tx1"/>
                      </a:solidFill>
                      <a:latin typeface="Times New Roman" panose="02020603050405020304" pitchFamily="18" charset="0"/>
                      <a:ea typeface="宋体" panose="02010600030101010101" pitchFamily="2" charset="-122"/>
                    </a:defRPr>
                  </a:lvl1pPr>
                  <a:lvl2pPr marL="742950" indent="-285750" algn="r">
                    <a:defRPr kumimoji="1" sz="2400">
                      <a:solidFill>
                        <a:schemeClr val="tx1"/>
                      </a:solidFill>
                      <a:latin typeface="Times New Roman" panose="02020603050405020304" pitchFamily="18" charset="0"/>
                      <a:ea typeface="宋体" panose="02010600030101010101" pitchFamily="2" charset="-122"/>
                    </a:defRPr>
                  </a:lvl2pPr>
                  <a:lvl3pPr marL="1143000" indent="-228600" algn="r">
                    <a:defRPr kumimoji="1" sz="2400">
                      <a:solidFill>
                        <a:schemeClr val="tx1"/>
                      </a:solidFill>
                      <a:latin typeface="Times New Roman" panose="02020603050405020304" pitchFamily="18" charset="0"/>
                      <a:ea typeface="宋体" panose="02010600030101010101" pitchFamily="2" charset="-122"/>
                    </a:defRPr>
                  </a:lvl3pPr>
                  <a:lvl4pPr marL="1600200" indent="-228600" algn="r">
                    <a:defRPr kumimoji="1" sz="2400">
                      <a:solidFill>
                        <a:schemeClr val="tx1"/>
                      </a:solidFill>
                      <a:latin typeface="Times New Roman" panose="02020603050405020304" pitchFamily="18" charset="0"/>
                      <a:ea typeface="宋体" panose="02010600030101010101" pitchFamily="2" charset="-122"/>
                    </a:defRPr>
                  </a:lvl4pPr>
                  <a:lvl5pPr marL="2057400" indent="-228600" algn="r">
                    <a:defRPr kumimoji="1" sz="2400">
                      <a:solidFill>
                        <a:schemeClr val="tx1"/>
                      </a:solidFill>
                      <a:latin typeface="Times New Roman" panose="02020603050405020304" pitchFamily="18" charset="0"/>
                      <a:ea typeface="宋体" panose="02010600030101010101" pitchFamily="2" charset="-122"/>
                    </a:defRPr>
                  </a:lvl5pPr>
                  <a:lvl6pPr marL="2514600" indent="-228600" algn="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fontAlgn="ctr" hangingPunct="1"/>
                  <a:endParaRPr lang="en-US" altLang="zh-CN" dirty="0">
                    <a:latin typeface="Huawei Sans" panose="020C0503030203020204" pitchFamily="34" charset="0"/>
                  </a:endParaRPr>
                </a:p>
              </p:txBody>
            </p:sp>
          </p:grpSp>
          <p:grpSp>
            <p:nvGrpSpPr>
              <p:cNvPr id="29" name="组合 28"/>
              <p:cNvGrpSpPr/>
              <p:nvPr/>
            </p:nvGrpSpPr>
            <p:grpSpPr>
              <a:xfrm>
                <a:off x="2980719" y="2547260"/>
                <a:ext cx="685800" cy="381000"/>
                <a:chOff x="2590575" y="2217892"/>
                <a:chExt cx="685800" cy="381000"/>
              </a:xfrm>
            </p:grpSpPr>
            <p:sp>
              <p:nvSpPr>
                <p:cNvPr id="44" name="Oval 244"/>
                <p:cNvSpPr>
                  <a:spLocks noChangeArrowheads="1"/>
                </p:cNvSpPr>
                <p:nvPr/>
              </p:nvSpPr>
              <p:spPr bwMode="auto">
                <a:xfrm>
                  <a:off x="2590575" y="2254763"/>
                  <a:ext cx="685800" cy="344129"/>
                </a:xfrm>
                <a:prstGeom prst="ellipse">
                  <a:avLst/>
                </a:prstGeom>
                <a:solidFill>
                  <a:srgbClr val="99DFF9"/>
                </a:solidFill>
                <a:ln w="9525">
                  <a:noFill/>
                  <a:round/>
                  <a:headEnd/>
                  <a:tailEnd/>
                </a:ln>
                <a:effectLst/>
              </p:spPr>
              <p:txBody>
                <a:bodyPr wrap="none" anchor="ctr"/>
                <a:lstStyle>
                  <a:lvl1pPr algn="r">
                    <a:defRPr kumimoji="1" sz="2400">
                      <a:solidFill>
                        <a:schemeClr val="tx1"/>
                      </a:solidFill>
                      <a:latin typeface="Times New Roman" panose="02020603050405020304" pitchFamily="18" charset="0"/>
                      <a:ea typeface="宋体" panose="02010600030101010101" pitchFamily="2" charset="-122"/>
                    </a:defRPr>
                  </a:lvl1pPr>
                  <a:lvl2pPr marL="742950" indent="-285750" algn="r">
                    <a:defRPr kumimoji="1" sz="2400">
                      <a:solidFill>
                        <a:schemeClr val="tx1"/>
                      </a:solidFill>
                      <a:latin typeface="Times New Roman" panose="02020603050405020304" pitchFamily="18" charset="0"/>
                      <a:ea typeface="宋体" panose="02010600030101010101" pitchFamily="2" charset="-122"/>
                    </a:defRPr>
                  </a:lvl2pPr>
                  <a:lvl3pPr marL="1143000" indent="-228600" algn="r">
                    <a:defRPr kumimoji="1" sz="2400">
                      <a:solidFill>
                        <a:schemeClr val="tx1"/>
                      </a:solidFill>
                      <a:latin typeface="Times New Roman" panose="02020603050405020304" pitchFamily="18" charset="0"/>
                      <a:ea typeface="宋体" panose="02010600030101010101" pitchFamily="2" charset="-122"/>
                    </a:defRPr>
                  </a:lvl3pPr>
                  <a:lvl4pPr marL="1600200" indent="-228600" algn="r">
                    <a:defRPr kumimoji="1" sz="2400">
                      <a:solidFill>
                        <a:schemeClr val="tx1"/>
                      </a:solidFill>
                      <a:latin typeface="Times New Roman" panose="02020603050405020304" pitchFamily="18" charset="0"/>
                      <a:ea typeface="宋体" panose="02010600030101010101" pitchFamily="2" charset="-122"/>
                    </a:defRPr>
                  </a:lvl4pPr>
                  <a:lvl5pPr marL="2057400" indent="-228600" algn="r">
                    <a:defRPr kumimoji="1" sz="2400">
                      <a:solidFill>
                        <a:schemeClr val="tx1"/>
                      </a:solidFill>
                      <a:latin typeface="Times New Roman" panose="02020603050405020304" pitchFamily="18" charset="0"/>
                      <a:ea typeface="宋体" panose="02010600030101010101" pitchFamily="2" charset="-122"/>
                    </a:defRPr>
                  </a:lvl5pPr>
                  <a:lvl6pPr marL="2514600" indent="-228600" algn="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fontAlgn="ctr" hangingPunct="1"/>
                  <a:endParaRPr lang="en-US" altLang="zh-CN" dirty="0">
                    <a:latin typeface="Huawei Sans" panose="020C0503030203020204" pitchFamily="34" charset="0"/>
                  </a:endParaRPr>
                </a:p>
              </p:txBody>
            </p:sp>
            <p:sp>
              <p:nvSpPr>
                <p:cNvPr id="45" name="Oval 245"/>
                <p:cNvSpPr>
                  <a:spLocks noChangeArrowheads="1"/>
                </p:cNvSpPr>
                <p:nvPr/>
              </p:nvSpPr>
              <p:spPr bwMode="auto">
                <a:xfrm>
                  <a:off x="2590575" y="2217892"/>
                  <a:ext cx="685800" cy="344129"/>
                </a:xfrm>
                <a:prstGeom prst="ellipse">
                  <a:avLst/>
                </a:prstGeom>
                <a:solidFill>
                  <a:srgbClr val="00ADE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r">
                    <a:defRPr kumimoji="1" sz="2400">
                      <a:solidFill>
                        <a:schemeClr val="tx1"/>
                      </a:solidFill>
                      <a:latin typeface="Times New Roman" panose="02020603050405020304" pitchFamily="18" charset="0"/>
                      <a:ea typeface="宋体" panose="02010600030101010101" pitchFamily="2" charset="-122"/>
                    </a:defRPr>
                  </a:lvl1pPr>
                  <a:lvl2pPr marL="742950" indent="-285750" algn="r">
                    <a:defRPr kumimoji="1" sz="2400">
                      <a:solidFill>
                        <a:schemeClr val="tx1"/>
                      </a:solidFill>
                      <a:latin typeface="Times New Roman" panose="02020603050405020304" pitchFamily="18" charset="0"/>
                      <a:ea typeface="宋体" panose="02010600030101010101" pitchFamily="2" charset="-122"/>
                    </a:defRPr>
                  </a:lvl2pPr>
                  <a:lvl3pPr marL="1143000" indent="-228600" algn="r">
                    <a:defRPr kumimoji="1" sz="2400">
                      <a:solidFill>
                        <a:schemeClr val="tx1"/>
                      </a:solidFill>
                      <a:latin typeface="Times New Roman" panose="02020603050405020304" pitchFamily="18" charset="0"/>
                      <a:ea typeface="宋体" panose="02010600030101010101" pitchFamily="2" charset="-122"/>
                    </a:defRPr>
                  </a:lvl3pPr>
                  <a:lvl4pPr marL="1600200" indent="-228600" algn="r">
                    <a:defRPr kumimoji="1" sz="2400">
                      <a:solidFill>
                        <a:schemeClr val="tx1"/>
                      </a:solidFill>
                      <a:latin typeface="Times New Roman" panose="02020603050405020304" pitchFamily="18" charset="0"/>
                      <a:ea typeface="宋体" panose="02010600030101010101" pitchFamily="2" charset="-122"/>
                    </a:defRPr>
                  </a:lvl4pPr>
                  <a:lvl5pPr marL="2057400" indent="-228600" algn="r">
                    <a:defRPr kumimoji="1" sz="2400">
                      <a:solidFill>
                        <a:schemeClr val="tx1"/>
                      </a:solidFill>
                      <a:latin typeface="Times New Roman" panose="02020603050405020304" pitchFamily="18" charset="0"/>
                      <a:ea typeface="宋体" panose="02010600030101010101" pitchFamily="2" charset="-122"/>
                    </a:defRPr>
                  </a:lvl5pPr>
                  <a:lvl6pPr marL="2514600" indent="-228600" algn="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fontAlgn="ctr" hangingPunct="1"/>
                  <a:endParaRPr lang="en-US" altLang="zh-CN" dirty="0">
                    <a:latin typeface="Huawei Sans" panose="020C0503030203020204" pitchFamily="34" charset="0"/>
                  </a:endParaRPr>
                </a:p>
              </p:txBody>
            </p:sp>
          </p:grpSp>
          <p:grpSp>
            <p:nvGrpSpPr>
              <p:cNvPr id="30" name="组合 29"/>
              <p:cNvGrpSpPr/>
              <p:nvPr/>
            </p:nvGrpSpPr>
            <p:grpSpPr>
              <a:xfrm>
                <a:off x="2980719" y="2425294"/>
                <a:ext cx="685800" cy="381000"/>
                <a:chOff x="2590575" y="2217892"/>
                <a:chExt cx="685800" cy="381000"/>
              </a:xfrm>
            </p:grpSpPr>
            <p:sp>
              <p:nvSpPr>
                <p:cNvPr id="40" name="Oval 244"/>
                <p:cNvSpPr>
                  <a:spLocks noChangeArrowheads="1"/>
                </p:cNvSpPr>
                <p:nvPr/>
              </p:nvSpPr>
              <p:spPr bwMode="auto">
                <a:xfrm>
                  <a:off x="2590575" y="2254763"/>
                  <a:ext cx="685800" cy="344129"/>
                </a:xfrm>
                <a:prstGeom prst="ellipse">
                  <a:avLst/>
                </a:prstGeom>
                <a:solidFill>
                  <a:srgbClr val="99DFF9"/>
                </a:solidFill>
                <a:ln w="9525">
                  <a:noFill/>
                  <a:round/>
                  <a:headEnd/>
                  <a:tailEnd/>
                </a:ln>
                <a:effectLst/>
              </p:spPr>
              <p:txBody>
                <a:bodyPr wrap="none" anchor="ctr"/>
                <a:lstStyle>
                  <a:lvl1pPr algn="r">
                    <a:defRPr kumimoji="1" sz="2400">
                      <a:solidFill>
                        <a:schemeClr val="tx1"/>
                      </a:solidFill>
                      <a:latin typeface="Times New Roman" panose="02020603050405020304" pitchFamily="18" charset="0"/>
                      <a:ea typeface="宋体" panose="02010600030101010101" pitchFamily="2" charset="-122"/>
                    </a:defRPr>
                  </a:lvl1pPr>
                  <a:lvl2pPr marL="742950" indent="-285750" algn="r">
                    <a:defRPr kumimoji="1" sz="2400">
                      <a:solidFill>
                        <a:schemeClr val="tx1"/>
                      </a:solidFill>
                      <a:latin typeface="Times New Roman" panose="02020603050405020304" pitchFamily="18" charset="0"/>
                      <a:ea typeface="宋体" panose="02010600030101010101" pitchFamily="2" charset="-122"/>
                    </a:defRPr>
                  </a:lvl2pPr>
                  <a:lvl3pPr marL="1143000" indent="-228600" algn="r">
                    <a:defRPr kumimoji="1" sz="2400">
                      <a:solidFill>
                        <a:schemeClr val="tx1"/>
                      </a:solidFill>
                      <a:latin typeface="Times New Roman" panose="02020603050405020304" pitchFamily="18" charset="0"/>
                      <a:ea typeface="宋体" panose="02010600030101010101" pitchFamily="2" charset="-122"/>
                    </a:defRPr>
                  </a:lvl3pPr>
                  <a:lvl4pPr marL="1600200" indent="-228600" algn="r">
                    <a:defRPr kumimoji="1" sz="2400">
                      <a:solidFill>
                        <a:schemeClr val="tx1"/>
                      </a:solidFill>
                      <a:latin typeface="Times New Roman" panose="02020603050405020304" pitchFamily="18" charset="0"/>
                      <a:ea typeface="宋体" panose="02010600030101010101" pitchFamily="2" charset="-122"/>
                    </a:defRPr>
                  </a:lvl4pPr>
                  <a:lvl5pPr marL="2057400" indent="-228600" algn="r">
                    <a:defRPr kumimoji="1" sz="2400">
                      <a:solidFill>
                        <a:schemeClr val="tx1"/>
                      </a:solidFill>
                      <a:latin typeface="Times New Roman" panose="02020603050405020304" pitchFamily="18" charset="0"/>
                      <a:ea typeface="宋体" panose="02010600030101010101" pitchFamily="2" charset="-122"/>
                    </a:defRPr>
                  </a:lvl5pPr>
                  <a:lvl6pPr marL="2514600" indent="-228600" algn="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fontAlgn="ctr" hangingPunct="1"/>
                  <a:endParaRPr lang="en-US" altLang="zh-CN" dirty="0">
                    <a:latin typeface="Huawei Sans" panose="020C0503030203020204" pitchFamily="34" charset="0"/>
                  </a:endParaRPr>
                </a:p>
              </p:txBody>
            </p:sp>
            <p:sp>
              <p:nvSpPr>
                <p:cNvPr id="42" name="Oval 245"/>
                <p:cNvSpPr>
                  <a:spLocks noChangeArrowheads="1"/>
                </p:cNvSpPr>
                <p:nvPr/>
              </p:nvSpPr>
              <p:spPr bwMode="auto">
                <a:xfrm>
                  <a:off x="2590575" y="2217892"/>
                  <a:ext cx="685800" cy="344129"/>
                </a:xfrm>
                <a:prstGeom prst="ellipse">
                  <a:avLst/>
                </a:prstGeom>
                <a:solidFill>
                  <a:srgbClr val="00ADE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r">
                    <a:defRPr kumimoji="1" sz="2400">
                      <a:solidFill>
                        <a:schemeClr val="tx1"/>
                      </a:solidFill>
                      <a:latin typeface="Times New Roman" panose="02020603050405020304" pitchFamily="18" charset="0"/>
                      <a:ea typeface="宋体" panose="02010600030101010101" pitchFamily="2" charset="-122"/>
                    </a:defRPr>
                  </a:lvl1pPr>
                  <a:lvl2pPr marL="742950" indent="-285750" algn="r">
                    <a:defRPr kumimoji="1" sz="2400">
                      <a:solidFill>
                        <a:schemeClr val="tx1"/>
                      </a:solidFill>
                      <a:latin typeface="Times New Roman" panose="02020603050405020304" pitchFamily="18" charset="0"/>
                      <a:ea typeface="宋体" panose="02010600030101010101" pitchFamily="2" charset="-122"/>
                    </a:defRPr>
                  </a:lvl2pPr>
                  <a:lvl3pPr marL="1143000" indent="-228600" algn="r">
                    <a:defRPr kumimoji="1" sz="2400">
                      <a:solidFill>
                        <a:schemeClr val="tx1"/>
                      </a:solidFill>
                      <a:latin typeface="Times New Roman" panose="02020603050405020304" pitchFamily="18" charset="0"/>
                      <a:ea typeface="宋体" panose="02010600030101010101" pitchFamily="2" charset="-122"/>
                    </a:defRPr>
                  </a:lvl3pPr>
                  <a:lvl4pPr marL="1600200" indent="-228600" algn="r">
                    <a:defRPr kumimoji="1" sz="2400">
                      <a:solidFill>
                        <a:schemeClr val="tx1"/>
                      </a:solidFill>
                      <a:latin typeface="Times New Roman" panose="02020603050405020304" pitchFamily="18" charset="0"/>
                      <a:ea typeface="宋体" panose="02010600030101010101" pitchFamily="2" charset="-122"/>
                    </a:defRPr>
                  </a:lvl4pPr>
                  <a:lvl5pPr marL="2057400" indent="-228600" algn="r">
                    <a:defRPr kumimoji="1" sz="2400">
                      <a:solidFill>
                        <a:schemeClr val="tx1"/>
                      </a:solidFill>
                      <a:latin typeface="Times New Roman" panose="02020603050405020304" pitchFamily="18" charset="0"/>
                      <a:ea typeface="宋体" panose="02010600030101010101" pitchFamily="2" charset="-122"/>
                    </a:defRPr>
                  </a:lvl5pPr>
                  <a:lvl6pPr marL="2514600" indent="-228600" algn="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fontAlgn="ctr" hangingPunct="1"/>
                  <a:endParaRPr lang="en-US" altLang="zh-CN" dirty="0">
                    <a:latin typeface="Huawei Sans" panose="020C0503030203020204" pitchFamily="34" charset="0"/>
                  </a:endParaRPr>
                </a:p>
              </p:txBody>
            </p:sp>
          </p:grpSp>
          <p:grpSp>
            <p:nvGrpSpPr>
              <p:cNvPr id="31" name="组合 30"/>
              <p:cNvGrpSpPr/>
              <p:nvPr/>
            </p:nvGrpSpPr>
            <p:grpSpPr>
              <a:xfrm>
                <a:off x="2980719" y="2303328"/>
                <a:ext cx="685800" cy="381000"/>
                <a:chOff x="2590575" y="2217892"/>
                <a:chExt cx="685800" cy="381000"/>
              </a:xfrm>
            </p:grpSpPr>
            <p:sp>
              <p:nvSpPr>
                <p:cNvPr id="38" name="Oval 244"/>
                <p:cNvSpPr>
                  <a:spLocks noChangeArrowheads="1"/>
                </p:cNvSpPr>
                <p:nvPr/>
              </p:nvSpPr>
              <p:spPr bwMode="auto">
                <a:xfrm>
                  <a:off x="2590575" y="2254763"/>
                  <a:ext cx="685800" cy="344129"/>
                </a:xfrm>
                <a:prstGeom prst="ellipse">
                  <a:avLst/>
                </a:prstGeom>
                <a:solidFill>
                  <a:srgbClr val="99DFF9"/>
                </a:solidFill>
                <a:ln w="9525">
                  <a:noFill/>
                  <a:round/>
                  <a:headEnd/>
                  <a:tailEnd/>
                </a:ln>
                <a:effectLst/>
              </p:spPr>
              <p:txBody>
                <a:bodyPr wrap="none" anchor="ctr"/>
                <a:lstStyle>
                  <a:lvl1pPr algn="r">
                    <a:defRPr kumimoji="1" sz="2400">
                      <a:solidFill>
                        <a:schemeClr val="tx1"/>
                      </a:solidFill>
                      <a:latin typeface="Times New Roman" panose="02020603050405020304" pitchFamily="18" charset="0"/>
                      <a:ea typeface="宋体" panose="02010600030101010101" pitchFamily="2" charset="-122"/>
                    </a:defRPr>
                  </a:lvl1pPr>
                  <a:lvl2pPr marL="742950" indent="-285750" algn="r">
                    <a:defRPr kumimoji="1" sz="2400">
                      <a:solidFill>
                        <a:schemeClr val="tx1"/>
                      </a:solidFill>
                      <a:latin typeface="Times New Roman" panose="02020603050405020304" pitchFamily="18" charset="0"/>
                      <a:ea typeface="宋体" panose="02010600030101010101" pitchFamily="2" charset="-122"/>
                    </a:defRPr>
                  </a:lvl2pPr>
                  <a:lvl3pPr marL="1143000" indent="-228600" algn="r">
                    <a:defRPr kumimoji="1" sz="2400">
                      <a:solidFill>
                        <a:schemeClr val="tx1"/>
                      </a:solidFill>
                      <a:latin typeface="Times New Roman" panose="02020603050405020304" pitchFamily="18" charset="0"/>
                      <a:ea typeface="宋体" panose="02010600030101010101" pitchFamily="2" charset="-122"/>
                    </a:defRPr>
                  </a:lvl3pPr>
                  <a:lvl4pPr marL="1600200" indent="-228600" algn="r">
                    <a:defRPr kumimoji="1" sz="2400">
                      <a:solidFill>
                        <a:schemeClr val="tx1"/>
                      </a:solidFill>
                      <a:latin typeface="Times New Roman" panose="02020603050405020304" pitchFamily="18" charset="0"/>
                      <a:ea typeface="宋体" panose="02010600030101010101" pitchFamily="2" charset="-122"/>
                    </a:defRPr>
                  </a:lvl4pPr>
                  <a:lvl5pPr marL="2057400" indent="-228600" algn="r">
                    <a:defRPr kumimoji="1" sz="2400">
                      <a:solidFill>
                        <a:schemeClr val="tx1"/>
                      </a:solidFill>
                      <a:latin typeface="Times New Roman" panose="02020603050405020304" pitchFamily="18" charset="0"/>
                      <a:ea typeface="宋体" panose="02010600030101010101" pitchFamily="2" charset="-122"/>
                    </a:defRPr>
                  </a:lvl5pPr>
                  <a:lvl6pPr marL="2514600" indent="-228600" algn="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fontAlgn="ctr" hangingPunct="1"/>
                  <a:endParaRPr lang="en-US" altLang="zh-CN" dirty="0">
                    <a:latin typeface="Huawei Sans" panose="020C0503030203020204" pitchFamily="34" charset="0"/>
                  </a:endParaRPr>
                </a:p>
              </p:txBody>
            </p:sp>
            <p:sp>
              <p:nvSpPr>
                <p:cNvPr id="39" name="Oval 245"/>
                <p:cNvSpPr>
                  <a:spLocks noChangeArrowheads="1"/>
                </p:cNvSpPr>
                <p:nvPr/>
              </p:nvSpPr>
              <p:spPr bwMode="auto">
                <a:xfrm>
                  <a:off x="2590575" y="2217892"/>
                  <a:ext cx="685800" cy="344129"/>
                </a:xfrm>
                <a:prstGeom prst="ellipse">
                  <a:avLst/>
                </a:prstGeom>
                <a:solidFill>
                  <a:srgbClr val="00ADE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r">
                    <a:defRPr kumimoji="1" sz="2400">
                      <a:solidFill>
                        <a:schemeClr val="tx1"/>
                      </a:solidFill>
                      <a:latin typeface="Times New Roman" panose="02020603050405020304" pitchFamily="18" charset="0"/>
                      <a:ea typeface="宋体" panose="02010600030101010101" pitchFamily="2" charset="-122"/>
                    </a:defRPr>
                  </a:lvl1pPr>
                  <a:lvl2pPr marL="742950" indent="-285750" algn="r">
                    <a:defRPr kumimoji="1" sz="2400">
                      <a:solidFill>
                        <a:schemeClr val="tx1"/>
                      </a:solidFill>
                      <a:latin typeface="Times New Roman" panose="02020603050405020304" pitchFamily="18" charset="0"/>
                      <a:ea typeface="宋体" panose="02010600030101010101" pitchFamily="2" charset="-122"/>
                    </a:defRPr>
                  </a:lvl2pPr>
                  <a:lvl3pPr marL="1143000" indent="-228600" algn="r">
                    <a:defRPr kumimoji="1" sz="2400">
                      <a:solidFill>
                        <a:schemeClr val="tx1"/>
                      </a:solidFill>
                      <a:latin typeface="Times New Roman" panose="02020603050405020304" pitchFamily="18" charset="0"/>
                      <a:ea typeface="宋体" panose="02010600030101010101" pitchFamily="2" charset="-122"/>
                    </a:defRPr>
                  </a:lvl3pPr>
                  <a:lvl4pPr marL="1600200" indent="-228600" algn="r">
                    <a:defRPr kumimoji="1" sz="2400">
                      <a:solidFill>
                        <a:schemeClr val="tx1"/>
                      </a:solidFill>
                      <a:latin typeface="Times New Roman" panose="02020603050405020304" pitchFamily="18" charset="0"/>
                      <a:ea typeface="宋体" panose="02010600030101010101" pitchFamily="2" charset="-122"/>
                    </a:defRPr>
                  </a:lvl4pPr>
                  <a:lvl5pPr marL="2057400" indent="-228600" algn="r">
                    <a:defRPr kumimoji="1" sz="2400">
                      <a:solidFill>
                        <a:schemeClr val="tx1"/>
                      </a:solidFill>
                      <a:latin typeface="Times New Roman" panose="02020603050405020304" pitchFamily="18" charset="0"/>
                      <a:ea typeface="宋体" panose="02010600030101010101" pitchFamily="2" charset="-122"/>
                    </a:defRPr>
                  </a:lvl5pPr>
                  <a:lvl6pPr marL="2514600" indent="-228600" algn="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fontAlgn="ctr" hangingPunct="1"/>
                  <a:endParaRPr lang="en-US" altLang="zh-CN" dirty="0">
                    <a:latin typeface="Huawei Sans" panose="020C0503030203020204" pitchFamily="34" charset="0"/>
                  </a:endParaRPr>
                </a:p>
              </p:txBody>
            </p:sp>
          </p:grpSp>
          <p:grpSp>
            <p:nvGrpSpPr>
              <p:cNvPr id="32" name="组合 31"/>
              <p:cNvGrpSpPr/>
              <p:nvPr/>
            </p:nvGrpSpPr>
            <p:grpSpPr>
              <a:xfrm>
                <a:off x="2980719" y="2181362"/>
                <a:ext cx="685800" cy="381000"/>
                <a:chOff x="2590575" y="2217892"/>
                <a:chExt cx="685800" cy="381000"/>
              </a:xfrm>
            </p:grpSpPr>
            <p:sp>
              <p:nvSpPr>
                <p:cNvPr id="36" name="Oval 244"/>
                <p:cNvSpPr>
                  <a:spLocks noChangeArrowheads="1"/>
                </p:cNvSpPr>
                <p:nvPr/>
              </p:nvSpPr>
              <p:spPr bwMode="auto">
                <a:xfrm>
                  <a:off x="2590575" y="2254763"/>
                  <a:ext cx="685800" cy="344129"/>
                </a:xfrm>
                <a:prstGeom prst="ellipse">
                  <a:avLst/>
                </a:prstGeom>
                <a:solidFill>
                  <a:srgbClr val="99DFF9"/>
                </a:solidFill>
                <a:ln w="9525">
                  <a:noFill/>
                  <a:round/>
                  <a:headEnd/>
                  <a:tailEnd/>
                </a:ln>
                <a:effectLst/>
              </p:spPr>
              <p:txBody>
                <a:bodyPr wrap="none" anchor="ctr"/>
                <a:lstStyle>
                  <a:lvl1pPr algn="r">
                    <a:defRPr kumimoji="1" sz="2400">
                      <a:solidFill>
                        <a:schemeClr val="tx1"/>
                      </a:solidFill>
                      <a:latin typeface="Times New Roman" panose="02020603050405020304" pitchFamily="18" charset="0"/>
                      <a:ea typeface="宋体" panose="02010600030101010101" pitchFamily="2" charset="-122"/>
                    </a:defRPr>
                  </a:lvl1pPr>
                  <a:lvl2pPr marL="742950" indent="-285750" algn="r">
                    <a:defRPr kumimoji="1" sz="2400">
                      <a:solidFill>
                        <a:schemeClr val="tx1"/>
                      </a:solidFill>
                      <a:latin typeface="Times New Roman" panose="02020603050405020304" pitchFamily="18" charset="0"/>
                      <a:ea typeface="宋体" panose="02010600030101010101" pitchFamily="2" charset="-122"/>
                    </a:defRPr>
                  </a:lvl2pPr>
                  <a:lvl3pPr marL="1143000" indent="-228600" algn="r">
                    <a:defRPr kumimoji="1" sz="2400">
                      <a:solidFill>
                        <a:schemeClr val="tx1"/>
                      </a:solidFill>
                      <a:latin typeface="Times New Roman" panose="02020603050405020304" pitchFamily="18" charset="0"/>
                      <a:ea typeface="宋体" panose="02010600030101010101" pitchFamily="2" charset="-122"/>
                    </a:defRPr>
                  </a:lvl3pPr>
                  <a:lvl4pPr marL="1600200" indent="-228600" algn="r">
                    <a:defRPr kumimoji="1" sz="2400">
                      <a:solidFill>
                        <a:schemeClr val="tx1"/>
                      </a:solidFill>
                      <a:latin typeface="Times New Roman" panose="02020603050405020304" pitchFamily="18" charset="0"/>
                      <a:ea typeface="宋体" panose="02010600030101010101" pitchFamily="2" charset="-122"/>
                    </a:defRPr>
                  </a:lvl4pPr>
                  <a:lvl5pPr marL="2057400" indent="-228600" algn="r">
                    <a:defRPr kumimoji="1" sz="2400">
                      <a:solidFill>
                        <a:schemeClr val="tx1"/>
                      </a:solidFill>
                      <a:latin typeface="Times New Roman" panose="02020603050405020304" pitchFamily="18" charset="0"/>
                      <a:ea typeface="宋体" panose="02010600030101010101" pitchFamily="2" charset="-122"/>
                    </a:defRPr>
                  </a:lvl5pPr>
                  <a:lvl6pPr marL="2514600" indent="-228600" algn="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fontAlgn="ctr" hangingPunct="1"/>
                  <a:endParaRPr lang="en-US" altLang="zh-CN" dirty="0">
                    <a:latin typeface="Huawei Sans" panose="020C0503030203020204" pitchFamily="34" charset="0"/>
                  </a:endParaRPr>
                </a:p>
              </p:txBody>
            </p:sp>
            <p:sp>
              <p:nvSpPr>
                <p:cNvPr id="37" name="Oval 245"/>
                <p:cNvSpPr>
                  <a:spLocks noChangeArrowheads="1"/>
                </p:cNvSpPr>
                <p:nvPr/>
              </p:nvSpPr>
              <p:spPr bwMode="auto">
                <a:xfrm>
                  <a:off x="2590575" y="2217892"/>
                  <a:ext cx="685800" cy="344129"/>
                </a:xfrm>
                <a:prstGeom prst="ellipse">
                  <a:avLst/>
                </a:prstGeom>
                <a:solidFill>
                  <a:srgbClr val="00ADE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r">
                    <a:defRPr kumimoji="1" sz="2400">
                      <a:solidFill>
                        <a:schemeClr val="tx1"/>
                      </a:solidFill>
                      <a:latin typeface="Times New Roman" panose="02020603050405020304" pitchFamily="18" charset="0"/>
                      <a:ea typeface="宋体" panose="02010600030101010101" pitchFamily="2" charset="-122"/>
                    </a:defRPr>
                  </a:lvl1pPr>
                  <a:lvl2pPr marL="742950" indent="-285750" algn="r">
                    <a:defRPr kumimoji="1" sz="2400">
                      <a:solidFill>
                        <a:schemeClr val="tx1"/>
                      </a:solidFill>
                      <a:latin typeface="Times New Roman" panose="02020603050405020304" pitchFamily="18" charset="0"/>
                      <a:ea typeface="宋体" panose="02010600030101010101" pitchFamily="2" charset="-122"/>
                    </a:defRPr>
                  </a:lvl2pPr>
                  <a:lvl3pPr marL="1143000" indent="-228600" algn="r">
                    <a:defRPr kumimoji="1" sz="2400">
                      <a:solidFill>
                        <a:schemeClr val="tx1"/>
                      </a:solidFill>
                      <a:latin typeface="Times New Roman" panose="02020603050405020304" pitchFamily="18" charset="0"/>
                      <a:ea typeface="宋体" panose="02010600030101010101" pitchFamily="2" charset="-122"/>
                    </a:defRPr>
                  </a:lvl3pPr>
                  <a:lvl4pPr marL="1600200" indent="-228600" algn="r">
                    <a:defRPr kumimoji="1" sz="2400">
                      <a:solidFill>
                        <a:schemeClr val="tx1"/>
                      </a:solidFill>
                      <a:latin typeface="Times New Roman" panose="02020603050405020304" pitchFamily="18" charset="0"/>
                      <a:ea typeface="宋体" panose="02010600030101010101" pitchFamily="2" charset="-122"/>
                    </a:defRPr>
                  </a:lvl4pPr>
                  <a:lvl5pPr marL="2057400" indent="-228600" algn="r">
                    <a:defRPr kumimoji="1" sz="2400">
                      <a:solidFill>
                        <a:schemeClr val="tx1"/>
                      </a:solidFill>
                      <a:latin typeface="Times New Roman" panose="02020603050405020304" pitchFamily="18" charset="0"/>
                      <a:ea typeface="宋体" panose="02010600030101010101" pitchFamily="2" charset="-122"/>
                    </a:defRPr>
                  </a:lvl5pPr>
                  <a:lvl6pPr marL="2514600" indent="-228600" algn="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fontAlgn="ctr" hangingPunct="1"/>
                  <a:endParaRPr lang="en-US" altLang="zh-CN" dirty="0">
                    <a:latin typeface="Huawei Sans" panose="020C0503030203020204" pitchFamily="34" charset="0"/>
                  </a:endParaRPr>
                </a:p>
              </p:txBody>
            </p:sp>
          </p:grpSp>
          <p:grpSp>
            <p:nvGrpSpPr>
              <p:cNvPr id="33" name="组合 32"/>
              <p:cNvGrpSpPr/>
              <p:nvPr/>
            </p:nvGrpSpPr>
            <p:grpSpPr>
              <a:xfrm>
                <a:off x="2980719" y="2059396"/>
                <a:ext cx="685800" cy="381000"/>
                <a:chOff x="2590575" y="2217892"/>
                <a:chExt cx="685800" cy="381000"/>
              </a:xfrm>
            </p:grpSpPr>
            <p:sp>
              <p:nvSpPr>
                <p:cNvPr id="34" name="Oval 244"/>
                <p:cNvSpPr>
                  <a:spLocks noChangeArrowheads="1"/>
                </p:cNvSpPr>
                <p:nvPr/>
              </p:nvSpPr>
              <p:spPr bwMode="auto">
                <a:xfrm>
                  <a:off x="2590575" y="2254763"/>
                  <a:ext cx="685800" cy="344129"/>
                </a:xfrm>
                <a:prstGeom prst="ellipse">
                  <a:avLst/>
                </a:prstGeom>
                <a:solidFill>
                  <a:srgbClr val="99DFF9"/>
                </a:solidFill>
                <a:ln w="9525">
                  <a:noFill/>
                  <a:round/>
                  <a:headEnd/>
                  <a:tailEnd/>
                </a:ln>
                <a:effectLst/>
              </p:spPr>
              <p:txBody>
                <a:bodyPr wrap="none" anchor="ctr"/>
                <a:lstStyle>
                  <a:lvl1pPr algn="r">
                    <a:defRPr kumimoji="1" sz="2400">
                      <a:solidFill>
                        <a:schemeClr val="tx1"/>
                      </a:solidFill>
                      <a:latin typeface="Times New Roman" panose="02020603050405020304" pitchFamily="18" charset="0"/>
                      <a:ea typeface="宋体" panose="02010600030101010101" pitchFamily="2" charset="-122"/>
                    </a:defRPr>
                  </a:lvl1pPr>
                  <a:lvl2pPr marL="742950" indent="-285750" algn="r">
                    <a:defRPr kumimoji="1" sz="2400">
                      <a:solidFill>
                        <a:schemeClr val="tx1"/>
                      </a:solidFill>
                      <a:latin typeface="Times New Roman" panose="02020603050405020304" pitchFamily="18" charset="0"/>
                      <a:ea typeface="宋体" panose="02010600030101010101" pitchFamily="2" charset="-122"/>
                    </a:defRPr>
                  </a:lvl2pPr>
                  <a:lvl3pPr marL="1143000" indent="-228600" algn="r">
                    <a:defRPr kumimoji="1" sz="2400">
                      <a:solidFill>
                        <a:schemeClr val="tx1"/>
                      </a:solidFill>
                      <a:latin typeface="Times New Roman" panose="02020603050405020304" pitchFamily="18" charset="0"/>
                      <a:ea typeface="宋体" panose="02010600030101010101" pitchFamily="2" charset="-122"/>
                    </a:defRPr>
                  </a:lvl3pPr>
                  <a:lvl4pPr marL="1600200" indent="-228600" algn="r">
                    <a:defRPr kumimoji="1" sz="2400">
                      <a:solidFill>
                        <a:schemeClr val="tx1"/>
                      </a:solidFill>
                      <a:latin typeface="Times New Roman" panose="02020603050405020304" pitchFamily="18" charset="0"/>
                      <a:ea typeface="宋体" panose="02010600030101010101" pitchFamily="2" charset="-122"/>
                    </a:defRPr>
                  </a:lvl4pPr>
                  <a:lvl5pPr marL="2057400" indent="-228600" algn="r">
                    <a:defRPr kumimoji="1" sz="2400">
                      <a:solidFill>
                        <a:schemeClr val="tx1"/>
                      </a:solidFill>
                      <a:latin typeface="Times New Roman" panose="02020603050405020304" pitchFamily="18" charset="0"/>
                      <a:ea typeface="宋体" panose="02010600030101010101" pitchFamily="2" charset="-122"/>
                    </a:defRPr>
                  </a:lvl5pPr>
                  <a:lvl6pPr marL="2514600" indent="-228600" algn="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fontAlgn="ctr" hangingPunct="1"/>
                  <a:endParaRPr lang="en-US" altLang="zh-CN" dirty="0">
                    <a:latin typeface="Huawei Sans" panose="020C0503030203020204" pitchFamily="34" charset="0"/>
                  </a:endParaRPr>
                </a:p>
              </p:txBody>
            </p:sp>
            <p:sp>
              <p:nvSpPr>
                <p:cNvPr id="35" name="Oval 245"/>
                <p:cNvSpPr>
                  <a:spLocks noChangeArrowheads="1"/>
                </p:cNvSpPr>
                <p:nvPr/>
              </p:nvSpPr>
              <p:spPr bwMode="auto">
                <a:xfrm>
                  <a:off x="2590575" y="2217892"/>
                  <a:ext cx="685800" cy="344129"/>
                </a:xfrm>
                <a:prstGeom prst="ellipse">
                  <a:avLst/>
                </a:prstGeom>
                <a:solidFill>
                  <a:srgbClr val="00ADE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r">
                    <a:defRPr kumimoji="1" sz="2400">
                      <a:solidFill>
                        <a:schemeClr val="tx1"/>
                      </a:solidFill>
                      <a:latin typeface="Times New Roman" panose="02020603050405020304" pitchFamily="18" charset="0"/>
                      <a:ea typeface="宋体" panose="02010600030101010101" pitchFamily="2" charset="-122"/>
                    </a:defRPr>
                  </a:lvl1pPr>
                  <a:lvl2pPr marL="742950" indent="-285750" algn="r">
                    <a:defRPr kumimoji="1" sz="2400">
                      <a:solidFill>
                        <a:schemeClr val="tx1"/>
                      </a:solidFill>
                      <a:latin typeface="Times New Roman" panose="02020603050405020304" pitchFamily="18" charset="0"/>
                      <a:ea typeface="宋体" panose="02010600030101010101" pitchFamily="2" charset="-122"/>
                    </a:defRPr>
                  </a:lvl2pPr>
                  <a:lvl3pPr marL="1143000" indent="-228600" algn="r">
                    <a:defRPr kumimoji="1" sz="2400">
                      <a:solidFill>
                        <a:schemeClr val="tx1"/>
                      </a:solidFill>
                      <a:latin typeface="Times New Roman" panose="02020603050405020304" pitchFamily="18" charset="0"/>
                      <a:ea typeface="宋体" panose="02010600030101010101" pitchFamily="2" charset="-122"/>
                    </a:defRPr>
                  </a:lvl3pPr>
                  <a:lvl4pPr marL="1600200" indent="-228600" algn="r">
                    <a:defRPr kumimoji="1" sz="2400">
                      <a:solidFill>
                        <a:schemeClr val="tx1"/>
                      </a:solidFill>
                      <a:latin typeface="Times New Roman" panose="02020603050405020304" pitchFamily="18" charset="0"/>
                      <a:ea typeface="宋体" panose="02010600030101010101" pitchFamily="2" charset="-122"/>
                    </a:defRPr>
                  </a:lvl4pPr>
                  <a:lvl5pPr marL="2057400" indent="-228600" algn="r">
                    <a:defRPr kumimoji="1" sz="2400">
                      <a:solidFill>
                        <a:schemeClr val="tx1"/>
                      </a:solidFill>
                      <a:latin typeface="Times New Roman" panose="02020603050405020304" pitchFamily="18" charset="0"/>
                      <a:ea typeface="宋体" panose="02010600030101010101" pitchFamily="2" charset="-122"/>
                    </a:defRPr>
                  </a:lvl5pPr>
                  <a:lvl6pPr marL="2514600" indent="-228600" algn="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fontAlgn="ctr" hangingPunct="1"/>
                  <a:endParaRPr lang="en-US" altLang="zh-CN" dirty="0">
                    <a:latin typeface="Huawei Sans" panose="020C0503030203020204" pitchFamily="34" charset="0"/>
                  </a:endParaRPr>
                </a:p>
              </p:txBody>
            </p:sp>
          </p:grpSp>
        </p:grpSp>
        <p:sp>
          <p:nvSpPr>
            <p:cNvPr id="14" name="L 形 13"/>
            <p:cNvSpPr/>
            <p:nvPr/>
          </p:nvSpPr>
          <p:spPr>
            <a:xfrm rot="5400000">
              <a:off x="1246705" y="3633484"/>
              <a:ext cx="694944" cy="850673"/>
            </a:xfrm>
            <a:prstGeom prst="corner">
              <a:avLst>
                <a:gd name="adj1" fmla="val 34211"/>
                <a:gd name="adj2" fmla="val 28948"/>
              </a:avLst>
            </a:prstGeom>
            <a:solidFill>
              <a:srgbClr val="99DF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5" name="L 形 14"/>
            <p:cNvSpPr/>
            <p:nvPr/>
          </p:nvSpPr>
          <p:spPr>
            <a:xfrm rot="5400000" flipV="1">
              <a:off x="2036821" y="3694043"/>
              <a:ext cx="694944" cy="729557"/>
            </a:xfrm>
            <a:prstGeom prst="corner">
              <a:avLst>
                <a:gd name="adj1" fmla="val 32457"/>
                <a:gd name="adj2" fmla="val 28948"/>
              </a:avLst>
            </a:prstGeom>
            <a:solidFill>
              <a:srgbClr val="99DF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6" name="直角上箭头 15"/>
            <p:cNvSpPr/>
            <p:nvPr/>
          </p:nvSpPr>
          <p:spPr>
            <a:xfrm rot="5400000" flipH="1">
              <a:off x="1692328" y="2659593"/>
              <a:ext cx="1254172" cy="859314"/>
            </a:xfrm>
            <a:prstGeom prst="bentUpArrow">
              <a:avLst>
                <a:gd name="adj1" fmla="val 25318"/>
                <a:gd name="adj2" fmla="val 23102"/>
                <a:gd name="adj3" fmla="val 22467"/>
              </a:avLst>
            </a:prstGeom>
            <a:solidFill>
              <a:srgbClr val="99DF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7" name="直角双向箭头 16"/>
            <p:cNvSpPr/>
            <p:nvPr/>
          </p:nvSpPr>
          <p:spPr>
            <a:xfrm rot="16200000">
              <a:off x="3512362" y="2899307"/>
              <a:ext cx="1922360" cy="1048074"/>
            </a:xfrm>
            <a:prstGeom prst="leftUpArrow">
              <a:avLst>
                <a:gd name="adj1" fmla="val 19226"/>
                <a:gd name="adj2" fmla="val 19120"/>
                <a:gd name="adj3" fmla="val 17689"/>
              </a:avLst>
            </a:prstGeom>
            <a:solidFill>
              <a:srgbClr val="99DF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8" name="矩形 17"/>
            <p:cNvSpPr/>
            <p:nvPr/>
          </p:nvSpPr>
          <p:spPr>
            <a:xfrm>
              <a:off x="609600" y="4108704"/>
              <a:ext cx="2865120" cy="2133600"/>
            </a:xfrm>
            <a:prstGeom prst="rect">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9" name="矩形 18"/>
            <p:cNvSpPr/>
            <p:nvPr/>
          </p:nvSpPr>
          <p:spPr>
            <a:xfrm>
              <a:off x="3779634" y="4108704"/>
              <a:ext cx="2118813" cy="2133600"/>
            </a:xfrm>
            <a:prstGeom prst="rect">
              <a:avLst/>
            </a:pr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0" name="文本框 19"/>
            <p:cNvSpPr txBox="1"/>
            <p:nvPr/>
          </p:nvSpPr>
          <p:spPr>
            <a:xfrm>
              <a:off x="804672" y="5600880"/>
              <a:ext cx="1443912" cy="307777"/>
            </a:xfrm>
            <a:prstGeom prst="rect">
              <a:avLst/>
            </a:prstGeom>
            <a:noFill/>
          </p:spPr>
          <p:txBody>
            <a:bodyPr wrap="square" rtlCol="0">
              <a:spAutoFit/>
            </a:bodyPr>
            <a:lstStyle/>
            <a:p>
              <a:pPr fontAlgn="ctr"/>
              <a:r>
                <a:rPr lang="en-US" altLang="zh-CN" sz="1400" dirty="0">
                  <a:solidFill>
                    <a:srgbClr val="00B0F0"/>
                  </a:solidFill>
                  <a:latin typeface="Huawei Sans" panose="020C0503030203020204" pitchFamily="34" charset="0"/>
                </a:rPr>
                <a:t>Employee A</a:t>
              </a:r>
            </a:p>
          </p:txBody>
        </p:sp>
        <p:sp>
          <p:nvSpPr>
            <p:cNvPr id="21" name="文本框 20"/>
            <p:cNvSpPr txBox="1"/>
            <p:nvPr/>
          </p:nvSpPr>
          <p:spPr>
            <a:xfrm>
              <a:off x="2101506" y="5600880"/>
              <a:ext cx="1443912" cy="307777"/>
            </a:xfrm>
            <a:prstGeom prst="rect">
              <a:avLst/>
            </a:prstGeom>
            <a:noFill/>
          </p:spPr>
          <p:txBody>
            <a:bodyPr wrap="square" rtlCol="0">
              <a:spAutoFit/>
            </a:bodyPr>
            <a:lstStyle>
              <a:defPPr>
                <a:defRPr lang="en-US"/>
              </a:defPPr>
              <a:lvl1pPr>
                <a:defRPr sz="1400">
                  <a:solidFill>
                    <a:srgbClr val="00B0F0"/>
                  </a:solidFill>
                </a:defRPr>
              </a:lvl1pPr>
            </a:lstStyle>
            <a:p>
              <a:pPr fontAlgn="ctr"/>
              <a:r>
                <a:rPr lang="en-US" altLang="zh-CN" dirty="0">
                  <a:latin typeface="Huawei Sans" panose="020C0503030203020204" pitchFamily="34" charset="0"/>
                </a:rPr>
                <a:t>Employee B</a:t>
              </a:r>
            </a:p>
          </p:txBody>
        </p:sp>
        <p:sp>
          <p:nvSpPr>
            <p:cNvPr id="22" name="文本框 21"/>
            <p:cNvSpPr txBox="1"/>
            <p:nvPr/>
          </p:nvSpPr>
          <p:spPr>
            <a:xfrm>
              <a:off x="4117084" y="5607460"/>
              <a:ext cx="1443912" cy="307777"/>
            </a:xfrm>
            <a:prstGeom prst="rect">
              <a:avLst/>
            </a:prstGeom>
            <a:noFill/>
          </p:spPr>
          <p:txBody>
            <a:bodyPr wrap="square" rtlCol="0">
              <a:spAutoFit/>
            </a:bodyPr>
            <a:lstStyle>
              <a:defPPr>
                <a:defRPr lang="en-US"/>
              </a:defPPr>
              <a:lvl1pPr>
                <a:defRPr sz="1400">
                  <a:solidFill>
                    <a:srgbClr val="00B0F0"/>
                  </a:solidFill>
                </a:defRPr>
              </a:lvl1pPr>
            </a:lstStyle>
            <a:p>
              <a:pPr algn="ctr" fontAlgn="ctr"/>
              <a:r>
                <a:rPr lang="en-US" altLang="zh-CN" dirty="0">
                  <a:latin typeface="Huawei Sans" panose="020C0503030203020204" pitchFamily="34" charset="0"/>
                </a:rPr>
                <a:t>Manager</a:t>
              </a:r>
            </a:p>
          </p:txBody>
        </p:sp>
        <p:sp>
          <p:nvSpPr>
            <p:cNvPr id="23" name="文本框 22"/>
            <p:cNvSpPr txBox="1"/>
            <p:nvPr/>
          </p:nvSpPr>
          <p:spPr>
            <a:xfrm>
              <a:off x="475400" y="2878162"/>
              <a:ext cx="1280296" cy="523220"/>
            </a:xfrm>
            <a:prstGeom prst="rect">
              <a:avLst/>
            </a:prstGeom>
            <a:noFill/>
          </p:spPr>
          <p:txBody>
            <a:bodyPr wrap="square" rtlCol="0">
              <a:spAutoFit/>
            </a:bodyPr>
            <a:lstStyle/>
            <a:p>
              <a:pPr fontAlgn="ctr"/>
              <a:r>
                <a:rPr lang="en-US" altLang="zh-CN" sz="1400" dirty="0">
                  <a:solidFill>
                    <a:srgbClr val="00ADEE"/>
                  </a:solidFill>
                  <a:latin typeface="Huawei Sans" panose="020C0503030203020204" pitchFamily="34" charset="0"/>
                </a:rPr>
                <a:t>Send merge</a:t>
              </a:r>
            </a:p>
            <a:p>
              <a:pPr fontAlgn="ctr"/>
              <a:r>
                <a:rPr lang="en-US" altLang="zh-CN" sz="1400" dirty="0">
                  <a:solidFill>
                    <a:srgbClr val="00ADEE"/>
                  </a:solidFill>
                  <a:latin typeface="Huawei Sans" panose="020C0503030203020204" pitchFamily="34" charset="0"/>
                </a:rPr>
                <a:t>requests</a:t>
              </a:r>
            </a:p>
          </p:txBody>
        </p:sp>
        <p:sp>
          <p:nvSpPr>
            <p:cNvPr id="24" name="文本框 23"/>
            <p:cNvSpPr txBox="1"/>
            <p:nvPr/>
          </p:nvSpPr>
          <p:spPr>
            <a:xfrm>
              <a:off x="4899665" y="2892469"/>
              <a:ext cx="1501533" cy="523220"/>
            </a:xfrm>
            <a:prstGeom prst="rect">
              <a:avLst/>
            </a:prstGeom>
            <a:noFill/>
          </p:spPr>
          <p:txBody>
            <a:bodyPr wrap="square" rtlCol="0">
              <a:spAutoFit/>
            </a:bodyPr>
            <a:lstStyle/>
            <a:p>
              <a:pPr fontAlgn="ctr"/>
              <a:r>
                <a:rPr lang="en-US" altLang="zh-CN" sz="1400" dirty="0">
                  <a:solidFill>
                    <a:srgbClr val="00ADEE"/>
                  </a:solidFill>
                  <a:latin typeface="Huawei Sans" panose="020C0503030203020204" pitchFamily="34" charset="0"/>
                </a:rPr>
                <a:t>Review and merge changes</a:t>
              </a:r>
            </a:p>
          </p:txBody>
        </p:sp>
        <p:sp>
          <p:nvSpPr>
            <p:cNvPr id="25" name="文本框 24"/>
            <p:cNvSpPr txBox="1"/>
            <p:nvPr/>
          </p:nvSpPr>
          <p:spPr>
            <a:xfrm>
              <a:off x="2943233" y="3010863"/>
              <a:ext cx="937409" cy="307777"/>
            </a:xfrm>
            <a:prstGeom prst="rect">
              <a:avLst/>
            </a:prstGeom>
            <a:noFill/>
          </p:spPr>
          <p:txBody>
            <a:bodyPr wrap="square" rtlCol="0">
              <a:spAutoFit/>
            </a:bodyPr>
            <a:lstStyle/>
            <a:p>
              <a:pPr fontAlgn="ctr"/>
              <a:r>
                <a:rPr lang="en-US" altLang="zh-CN" sz="1400" dirty="0" err="1">
                  <a:solidFill>
                    <a:srgbClr val="00ADEE"/>
                  </a:solidFill>
                  <a:latin typeface="Huawei Sans" panose="020C0503030203020204" pitchFamily="34" charset="0"/>
                </a:rPr>
                <a:t>CodeHub</a:t>
              </a:r>
              <a:endParaRPr lang="en-US" altLang="zh-CN" sz="1400" dirty="0">
                <a:solidFill>
                  <a:srgbClr val="00ADEE"/>
                </a:solidFill>
                <a:latin typeface="Huawei Sans" panose="020C0503030203020204" pitchFamily="34" charset="0"/>
              </a:endParaRPr>
            </a:p>
          </p:txBody>
        </p:sp>
        <p:sp>
          <p:nvSpPr>
            <p:cNvPr id="26" name="文本框 25"/>
            <p:cNvSpPr txBox="1"/>
            <p:nvPr/>
          </p:nvSpPr>
          <p:spPr>
            <a:xfrm>
              <a:off x="538902" y="5920291"/>
              <a:ext cx="737604" cy="307777"/>
            </a:xfrm>
            <a:prstGeom prst="rect">
              <a:avLst/>
            </a:prstGeom>
            <a:noFill/>
          </p:spPr>
          <p:txBody>
            <a:bodyPr wrap="square" rtlCol="0">
              <a:spAutoFit/>
            </a:bodyPr>
            <a:lstStyle/>
            <a:p>
              <a:pPr algn="ctr" fontAlgn="ctr"/>
              <a:r>
                <a:rPr lang="en-US" altLang="zh-CN" sz="1400" dirty="0">
                  <a:solidFill>
                    <a:srgbClr val="0070C0"/>
                  </a:solidFill>
                  <a:latin typeface="Huawei Sans" panose="020C0503030203020204" pitchFamily="34" charset="0"/>
                </a:rPr>
                <a:t>City A</a:t>
              </a:r>
            </a:p>
          </p:txBody>
        </p:sp>
        <p:sp>
          <p:nvSpPr>
            <p:cNvPr id="27" name="文本框 26"/>
            <p:cNvSpPr txBox="1"/>
            <p:nvPr/>
          </p:nvSpPr>
          <p:spPr>
            <a:xfrm>
              <a:off x="3715287" y="5936681"/>
              <a:ext cx="737604" cy="307777"/>
            </a:xfrm>
            <a:prstGeom prst="rect">
              <a:avLst/>
            </a:prstGeom>
            <a:noFill/>
          </p:spPr>
          <p:txBody>
            <a:bodyPr wrap="square" rtlCol="0">
              <a:spAutoFit/>
            </a:bodyPr>
            <a:lstStyle>
              <a:defPPr>
                <a:defRPr lang="en-US"/>
              </a:defPPr>
              <a:lvl1pPr algn="ctr">
                <a:defRPr sz="1400"/>
              </a:lvl1pPr>
            </a:lstStyle>
            <a:p>
              <a:pPr fontAlgn="ctr"/>
              <a:r>
                <a:rPr lang="en-US" altLang="zh-CN" dirty="0">
                  <a:solidFill>
                    <a:srgbClr val="0070C0"/>
                  </a:solidFill>
                  <a:latin typeface="Huawei Sans" panose="020C0503030203020204" pitchFamily="34" charset="0"/>
                </a:rPr>
                <a:t>City B</a:t>
              </a:r>
            </a:p>
          </p:txBody>
        </p:sp>
      </p:grpSp>
    </p:spTree>
    <p:extLst>
      <p:ext uri="{BB962C8B-B14F-4D97-AF65-F5344CB8AC3E}">
        <p14:creationId xmlns:p14="http://schemas.microsoft.com/office/powerpoint/2010/main" val="214925009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t>Code Hosting Procedure</a:t>
            </a:r>
          </a:p>
        </p:txBody>
      </p:sp>
      <p:sp>
        <p:nvSpPr>
          <p:cNvPr id="4" name="流程图: 可选过程 3"/>
          <p:cNvSpPr/>
          <p:nvPr/>
        </p:nvSpPr>
        <p:spPr>
          <a:xfrm>
            <a:off x="5324143" y="1820685"/>
            <a:ext cx="1879921" cy="408623"/>
          </a:xfrm>
          <a:prstGeom prst="flowChartAlternateProcess">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latin typeface="Huawei Sans" panose="020C0503030203020204" pitchFamily="34" charset="0"/>
              </a:rPr>
              <a:t>Register a HUAWEI CLOUD account.</a:t>
            </a:r>
          </a:p>
        </p:txBody>
      </p:sp>
      <p:sp>
        <p:nvSpPr>
          <p:cNvPr id="6" name="圆角矩形 5"/>
          <p:cNvSpPr/>
          <p:nvPr/>
        </p:nvSpPr>
        <p:spPr>
          <a:xfrm>
            <a:off x="5324143" y="2709348"/>
            <a:ext cx="1879920" cy="408623"/>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latin typeface="Huawei Sans" panose="020C0503030203020204" pitchFamily="34" charset="0"/>
              </a:rPr>
              <a:t>Perform real-name authentication.</a:t>
            </a:r>
          </a:p>
        </p:txBody>
      </p:sp>
      <p:sp>
        <p:nvSpPr>
          <p:cNvPr id="14" name="圆角矩形 13"/>
          <p:cNvSpPr/>
          <p:nvPr/>
        </p:nvSpPr>
        <p:spPr>
          <a:xfrm>
            <a:off x="5640422" y="3598011"/>
            <a:ext cx="1247362" cy="68524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latin typeface="Huawei Sans" panose="020C0503030203020204" pitchFamily="34" charset="0"/>
              </a:rPr>
              <a:t>Create a project.</a:t>
            </a:r>
          </a:p>
        </p:txBody>
      </p:sp>
      <p:cxnSp>
        <p:nvCxnSpPr>
          <p:cNvPr id="8" name="直接箭头连接符 7"/>
          <p:cNvCxnSpPr>
            <a:stCxn id="4" idx="2"/>
            <a:endCxn id="6" idx="0"/>
          </p:cNvCxnSpPr>
          <p:nvPr/>
        </p:nvCxnSpPr>
        <p:spPr bwMode="auto">
          <a:xfrm flipH="1">
            <a:off x="6264103" y="2229308"/>
            <a:ext cx="1" cy="480040"/>
          </a:xfrm>
          <a:prstGeom prst="straightConnector1">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 name="圆角矩形 1"/>
          <p:cNvSpPr/>
          <p:nvPr/>
        </p:nvSpPr>
        <p:spPr>
          <a:xfrm>
            <a:off x="580178" y="3630144"/>
            <a:ext cx="720321" cy="653111"/>
          </a:xfrm>
          <a:prstGeom prst="roundRect">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Start</a:t>
            </a:r>
          </a:p>
        </p:txBody>
      </p:sp>
      <p:sp>
        <p:nvSpPr>
          <p:cNvPr id="22" name="圆角矩形 21"/>
          <p:cNvSpPr/>
          <p:nvPr/>
        </p:nvSpPr>
        <p:spPr>
          <a:xfrm>
            <a:off x="1908508" y="3630144"/>
            <a:ext cx="1334445" cy="653111"/>
          </a:xfrm>
          <a:prstGeom prst="roundRect">
            <a:avLst/>
          </a:prstGeom>
          <a:solidFill>
            <a:srgbClr val="8BC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latin typeface="Huawei Sans" panose="020C0503030203020204" pitchFamily="34" charset="0"/>
              </a:rPr>
              <a:t>Install the </a:t>
            </a:r>
            <a:r>
              <a:rPr lang="en-US" sz="1400" dirty="0" err="1">
                <a:latin typeface="Huawei Sans" panose="020C0503030203020204" pitchFamily="34" charset="0"/>
              </a:rPr>
              <a:t>Git</a:t>
            </a:r>
            <a:r>
              <a:rPr lang="en-US" sz="1400" dirty="0">
                <a:latin typeface="Huawei Sans" panose="020C0503030203020204" pitchFamily="34" charset="0"/>
              </a:rPr>
              <a:t> client.</a:t>
            </a:r>
          </a:p>
        </p:txBody>
      </p:sp>
      <p:sp>
        <p:nvSpPr>
          <p:cNvPr id="25" name="圆角矩形 24"/>
          <p:cNvSpPr/>
          <p:nvPr/>
        </p:nvSpPr>
        <p:spPr>
          <a:xfrm>
            <a:off x="3850961" y="3630144"/>
            <a:ext cx="1335745" cy="653111"/>
          </a:xfrm>
          <a:prstGeom prst="roundRect">
            <a:avLst/>
          </a:prstGeom>
          <a:solidFill>
            <a:srgbClr val="8BC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latin typeface="Huawei Sans" panose="020C0503030203020204" pitchFamily="34" charset="0"/>
              </a:rPr>
              <a:t>Generate an</a:t>
            </a:r>
            <a:endParaRPr lang="en-US" altLang="zh-CN" sz="1400" dirty="0">
              <a:latin typeface="Huawei Sans" panose="020C0503030203020204" pitchFamily="34" charset="0"/>
            </a:endParaRPr>
          </a:p>
          <a:p>
            <a:pPr algn="ctr" fontAlgn="ctr"/>
            <a:r>
              <a:rPr lang="en-US" sz="1400" dirty="0">
                <a:latin typeface="Huawei Sans" panose="020C0503030203020204" pitchFamily="34" charset="0"/>
              </a:rPr>
              <a:t>SSH key pair.</a:t>
            </a:r>
          </a:p>
        </p:txBody>
      </p:sp>
      <p:sp>
        <p:nvSpPr>
          <p:cNvPr id="33" name="圆角矩形 32"/>
          <p:cNvSpPr/>
          <p:nvPr/>
        </p:nvSpPr>
        <p:spPr>
          <a:xfrm>
            <a:off x="8049652" y="3623671"/>
            <a:ext cx="1335745" cy="65311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latin typeface="Huawei Sans" panose="020C0503030203020204" pitchFamily="34" charset="0"/>
              </a:rPr>
              <a:t>Add the</a:t>
            </a:r>
          </a:p>
          <a:p>
            <a:pPr algn="ctr" fontAlgn="ctr"/>
            <a:r>
              <a:rPr lang="en-US" sz="1400" dirty="0">
                <a:latin typeface="Huawei Sans" panose="020C0503030203020204" pitchFamily="34" charset="0"/>
              </a:rPr>
              <a:t>SSH public key.</a:t>
            </a:r>
          </a:p>
        </p:txBody>
      </p:sp>
      <p:sp>
        <p:nvSpPr>
          <p:cNvPr id="34" name="圆角矩形 33"/>
          <p:cNvSpPr/>
          <p:nvPr/>
        </p:nvSpPr>
        <p:spPr>
          <a:xfrm>
            <a:off x="9993407" y="3623671"/>
            <a:ext cx="1335745" cy="65311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latin typeface="Huawei Sans" panose="020C0503030203020204" pitchFamily="34" charset="0"/>
              </a:rPr>
              <a:t>Create a</a:t>
            </a:r>
            <a:endParaRPr lang="en-US" altLang="zh-CN" sz="1400" dirty="0">
              <a:latin typeface="Huawei Sans" panose="020C0503030203020204" pitchFamily="34" charset="0"/>
            </a:endParaRPr>
          </a:p>
          <a:p>
            <a:pPr algn="ctr" fontAlgn="ctr"/>
            <a:r>
              <a:rPr lang="en-US" sz="1400" dirty="0">
                <a:latin typeface="Huawei Sans" panose="020C0503030203020204" pitchFamily="34" charset="0"/>
              </a:rPr>
              <a:t>repository.</a:t>
            </a:r>
          </a:p>
        </p:txBody>
      </p:sp>
      <p:sp>
        <p:nvSpPr>
          <p:cNvPr id="35" name="圆角矩形 34"/>
          <p:cNvSpPr/>
          <p:nvPr/>
        </p:nvSpPr>
        <p:spPr>
          <a:xfrm>
            <a:off x="9954795" y="4987160"/>
            <a:ext cx="1433750" cy="653111"/>
          </a:xfrm>
          <a:prstGeom prst="roundRect">
            <a:avLst/>
          </a:prstGeom>
          <a:solidFill>
            <a:srgbClr val="8BC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latin typeface="Huawei Sans" panose="020C0503030203020204" pitchFamily="34" charset="0"/>
              </a:rPr>
              <a:t>Clone code to the local PC.</a:t>
            </a:r>
          </a:p>
        </p:txBody>
      </p:sp>
      <p:sp>
        <p:nvSpPr>
          <p:cNvPr id="36" name="圆角矩形 35"/>
          <p:cNvSpPr/>
          <p:nvPr/>
        </p:nvSpPr>
        <p:spPr>
          <a:xfrm>
            <a:off x="7983140" y="4990456"/>
            <a:ext cx="1433750" cy="65311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latin typeface="Huawei Sans" panose="020C0503030203020204" pitchFamily="34" charset="0"/>
              </a:rPr>
              <a:t>Manage code</a:t>
            </a:r>
            <a:endParaRPr lang="en-US" altLang="zh-CN" sz="1400" dirty="0">
              <a:latin typeface="Huawei Sans" panose="020C0503030203020204" pitchFamily="34" charset="0"/>
            </a:endParaRPr>
          </a:p>
          <a:p>
            <a:pPr algn="ctr" fontAlgn="ctr"/>
            <a:r>
              <a:rPr lang="en-US" sz="1400" dirty="0">
                <a:latin typeface="Huawei Sans" panose="020C0503030203020204" pitchFamily="34" charset="0"/>
              </a:rPr>
              <a:t>on the cloud.</a:t>
            </a:r>
          </a:p>
        </p:txBody>
      </p:sp>
      <p:sp>
        <p:nvSpPr>
          <p:cNvPr id="37" name="圆角矩形 36"/>
          <p:cNvSpPr/>
          <p:nvPr/>
        </p:nvSpPr>
        <p:spPr>
          <a:xfrm>
            <a:off x="6290757" y="4990456"/>
            <a:ext cx="877054" cy="653111"/>
          </a:xfrm>
          <a:prstGeom prst="roundRect">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solidFill>
                  <a:schemeClr val="tx1"/>
                </a:solidFill>
                <a:latin typeface="Huawei Sans" panose="020C0503030203020204" pitchFamily="34" charset="0"/>
              </a:rPr>
              <a:t>End</a:t>
            </a:r>
          </a:p>
        </p:txBody>
      </p:sp>
      <p:cxnSp>
        <p:nvCxnSpPr>
          <p:cNvPr id="7" name="直接箭头连接符 6"/>
          <p:cNvCxnSpPr/>
          <p:nvPr/>
        </p:nvCxnSpPr>
        <p:spPr>
          <a:xfrm>
            <a:off x="1300499" y="3961415"/>
            <a:ext cx="608008" cy="0"/>
          </a:xfrm>
          <a:prstGeom prst="straightConnector1">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p:nvPr/>
        </p:nvCxnSpPr>
        <p:spPr>
          <a:xfrm>
            <a:off x="3242952" y="3961415"/>
            <a:ext cx="608008" cy="0"/>
          </a:xfrm>
          <a:prstGeom prst="straightConnector1">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p:nvPr/>
        </p:nvCxnSpPr>
        <p:spPr>
          <a:xfrm flipV="1">
            <a:off x="5194122" y="3961415"/>
            <a:ext cx="446301" cy="0"/>
          </a:xfrm>
          <a:prstGeom prst="straightConnector1">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a:xfrm>
            <a:off x="9385398" y="3961415"/>
            <a:ext cx="608008" cy="0"/>
          </a:xfrm>
          <a:prstGeom prst="straightConnector1">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42" name="圆角矩形 41"/>
          <p:cNvSpPr/>
          <p:nvPr/>
        </p:nvSpPr>
        <p:spPr>
          <a:xfrm>
            <a:off x="8049652" y="2409269"/>
            <a:ext cx="1440750" cy="65311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latin typeface="Huawei Sans" panose="020C0503030203020204" pitchFamily="34" charset="0"/>
              </a:rPr>
              <a:t>Set the HTTPS password.</a:t>
            </a:r>
          </a:p>
        </p:txBody>
      </p:sp>
      <p:cxnSp>
        <p:nvCxnSpPr>
          <p:cNvPr id="44" name="肘形连接符 43"/>
          <p:cNvCxnSpPr>
            <a:stCxn id="42" idx="3"/>
          </p:cNvCxnSpPr>
          <p:nvPr/>
        </p:nvCxnSpPr>
        <p:spPr>
          <a:xfrm>
            <a:off x="9490403" y="2735825"/>
            <a:ext cx="1170877" cy="887846"/>
          </a:xfrm>
          <a:prstGeom prst="bentConnector2">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p:nvPr/>
        </p:nvCxnSpPr>
        <p:spPr>
          <a:xfrm>
            <a:off x="10650889" y="4276782"/>
            <a:ext cx="0" cy="699987"/>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1" name="直接箭头连接符 60"/>
          <p:cNvCxnSpPr>
            <a:stCxn id="35" idx="1"/>
            <a:endCxn id="36" idx="3"/>
          </p:cNvCxnSpPr>
          <p:nvPr/>
        </p:nvCxnSpPr>
        <p:spPr>
          <a:xfrm flipH="1">
            <a:off x="9416890" y="5313716"/>
            <a:ext cx="537905" cy="3296"/>
          </a:xfrm>
          <a:prstGeom prst="straightConnector1">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63" name="直接箭头连接符 62"/>
          <p:cNvCxnSpPr>
            <a:stCxn id="36" idx="1"/>
            <a:endCxn id="37" idx="3"/>
          </p:cNvCxnSpPr>
          <p:nvPr/>
        </p:nvCxnSpPr>
        <p:spPr>
          <a:xfrm flipH="1">
            <a:off x="7167811" y="5317012"/>
            <a:ext cx="815329" cy="0"/>
          </a:xfrm>
          <a:prstGeom prst="straightConnector1">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79" name="直接箭头连接符 78"/>
          <p:cNvCxnSpPr/>
          <p:nvPr/>
        </p:nvCxnSpPr>
        <p:spPr>
          <a:xfrm>
            <a:off x="6887785" y="3961415"/>
            <a:ext cx="1161867" cy="9594"/>
          </a:xfrm>
          <a:prstGeom prst="straightConnector1">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82" name="肘形连接符 81"/>
          <p:cNvCxnSpPr>
            <a:endCxn id="42" idx="1"/>
          </p:cNvCxnSpPr>
          <p:nvPr/>
        </p:nvCxnSpPr>
        <p:spPr>
          <a:xfrm rot="5400000" flipH="1" flipV="1">
            <a:off x="7210308" y="3110883"/>
            <a:ext cx="1214402" cy="464286"/>
          </a:xfrm>
          <a:prstGeom prst="bentConnector2">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86" name="直接箭头连接符 85"/>
          <p:cNvCxnSpPr>
            <a:endCxn id="14" idx="0"/>
          </p:cNvCxnSpPr>
          <p:nvPr/>
        </p:nvCxnSpPr>
        <p:spPr bwMode="auto">
          <a:xfrm flipH="1">
            <a:off x="6264103" y="3120537"/>
            <a:ext cx="4689" cy="477474"/>
          </a:xfrm>
          <a:prstGeom prst="straightConnector1">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grpSp>
        <p:nvGrpSpPr>
          <p:cNvPr id="100" name="组合 99"/>
          <p:cNvGrpSpPr/>
          <p:nvPr/>
        </p:nvGrpSpPr>
        <p:grpSpPr>
          <a:xfrm>
            <a:off x="2935427" y="5007942"/>
            <a:ext cx="3227247" cy="795691"/>
            <a:chOff x="1615778" y="4847459"/>
            <a:chExt cx="3227247" cy="795691"/>
          </a:xfrm>
        </p:grpSpPr>
        <p:grpSp>
          <p:nvGrpSpPr>
            <p:cNvPr id="98" name="组合 97"/>
            <p:cNvGrpSpPr/>
            <p:nvPr/>
          </p:nvGrpSpPr>
          <p:grpSpPr>
            <a:xfrm>
              <a:off x="1615778" y="4847459"/>
              <a:ext cx="2704995" cy="307777"/>
              <a:chOff x="1615778" y="4847459"/>
              <a:chExt cx="2704995" cy="307777"/>
            </a:xfrm>
          </p:grpSpPr>
          <p:sp>
            <p:nvSpPr>
              <p:cNvPr id="92" name="矩形 91"/>
              <p:cNvSpPr/>
              <p:nvPr/>
            </p:nvSpPr>
            <p:spPr>
              <a:xfrm>
                <a:off x="1615778" y="4861145"/>
                <a:ext cx="288000" cy="288000"/>
              </a:xfrm>
              <a:prstGeom prst="rect">
                <a:avLst/>
              </a:prstGeom>
              <a:solidFill>
                <a:srgbClr val="8BC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93" name="文本框 92"/>
              <p:cNvSpPr txBox="1"/>
              <p:nvPr/>
            </p:nvSpPr>
            <p:spPr>
              <a:xfrm>
                <a:off x="1908508" y="4847459"/>
                <a:ext cx="2412265" cy="307777"/>
              </a:xfrm>
              <a:prstGeom prst="rect">
                <a:avLst/>
              </a:prstGeom>
              <a:noFill/>
            </p:spPr>
            <p:txBody>
              <a:bodyPr wrap="square" rtlCol="0">
                <a:spAutoFit/>
              </a:bodyPr>
              <a:lstStyle/>
              <a:p>
                <a:pPr fontAlgn="ctr"/>
                <a:r>
                  <a:rPr lang="en-US" sz="1400" dirty="0">
                    <a:latin typeface="Huawei Sans" panose="020C0503030203020204" pitchFamily="34" charset="0"/>
                  </a:rPr>
                  <a:t>Operations on the local PC</a:t>
                </a:r>
              </a:p>
            </p:txBody>
          </p:sp>
        </p:grpSp>
        <p:grpSp>
          <p:nvGrpSpPr>
            <p:cNvPr id="99" name="组合 98"/>
            <p:cNvGrpSpPr/>
            <p:nvPr/>
          </p:nvGrpSpPr>
          <p:grpSpPr>
            <a:xfrm>
              <a:off x="1615778" y="5335373"/>
              <a:ext cx="3227247" cy="307777"/>
              <a:chOff x="1615778" y="5335373"/>
              <a:chExt cx="3227247" cy="307777"/>
            </a:xfrm>
          </p:grpSpPr>
          <p:sp>
            <p:nvSpPr>
              <p:cNvPr id="96" name="矩形 95"/>
              <p:cNvSpPr/>
              <p:nvPr/>
            </p:nvSpPr>
            <p:spPr>
              <a:xfrm>
                <a:off x="1615778" y="5344705"/>
                <a:ext cx="288000" cy="28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97" name="文本框 96"/>
              <p:cNvSpPr txBox="1"/>
              <p:nvPr/>
            </p:nvSpPr>
            <p:spPr>
              <a:xfrm>
                <a:off x="1908506" y="5335373"/>
                <a:ext cx="2934519" cy="307777"/>
              </a:xfrm>
              <a:prstGeom prst="rect">
                <a:avLst/>
              </a:prstGeom>
              <a:noFill/>
            </p:spPr>
            <p:txBody>
              <a:bodyPr wrap="square" rtlCol="0">
                <a:spAutoFit/>
              </a:bodyPr>
              <a:lstStyle/>
              <a:p>
                <a:pPr fontAlgn="ctr"/>
                <a:r>
                  <a:rPr lang="en-US" sz="1400" dirty="0">
                    <a:latin typeface="Huawei Sans" panose="020C0503030203020204" pitchFamily="34" charset="0"/>
                  </a:rPr>
                  <a:t>Operations on HUAWEI CLOUD</a:t>
                </a:r>
              </a:p>
            </p:txBody>
          </p:sp>
        </p:grpSp>
      </p:grpSp>
      <p:sp>
        <p:nvSpPr>
          <p:cNvPr id="101" name="文本框 100"/>
          <p:cNvSpPr txBox="1"/>
          <p:nvPr/>
        </p:nvSpPr>
        <p:spPr>
          <a:xfrm>
            <a:off x="456479" y="1275052"/>
            <a:ext cx="5639521" cy="369332"/>
          </a:xfrm>
          <a:prstGeom prst="rect">
            <a:avLst/>
          </a:prstGeom>
          <a:noFill/>
        </p:spPr>
        <p:txBody>
          <a:bodyPr wrap="square" rtlCol="0">
            <a:spAutoFit/>
          </a:bodyPr>
          <a:lstStyle/>
          <a:p>
            <a:pPr marL="285750" indent="-285750" fontAlgn="ctr">
              <a:buFont typeface="Arial" panose="020B0604020202020204" pitchFamily="34" charset="0"/>
              <a:buChar char="•"/>
            </a:pPr>
            <a:r>
              <a:rPr lang="en-US" dirty="0">
                <a:latin typeface="Huawei Sans" panose="020C0503030203020204" pitchFamily="34" charset="0"/>
              </a:rPr>
              <a:t>Code hosting procedure on HUAWEI CLOUD</a:t>
            </a:r>
            <a:endParaRPr lang="en-US" altLang="zh-CN" dirty="0">
              <a:latin typeface="Huawei Sans" panose="020C0503030203020204" pitchFamily="34" charset="0"/>
            </a:endParaRPr>
          </a:p>
        </p:txBody>
      </p:sp>
    </p:spTree>
    <p:extLst>
      <p:ext uri="{BB962C8B-B14F-4D97-AF65-F5344CB8AC3E}">
        <p14:creationId xmlns:p14="http://schemas.microsoft.com/office/powerpoint/2010/main" val="11856992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1"/>
          </p:nvPr>
        </p:nvSpPr>
        <p:spPr/>
        <p:txBody>
          <a:bodyPr/>
          <a:lstStyle/>
          <a:p>
            <a:r>
              <a:rPr lang="en-US"/>
              <a:t>U</a:t>
            </a:r>
            <a:r>
              <a:rPr lang="en-US" altLang="zh-CN"/>
              <a:t>pon</a:t>
            </a:r>
            <a:r>
              <a:rPr lang="en-US"/>
              <a:t> </a:t>
            </a:r>
            <a:r>
              <a:rPr lang="en-US" dirty="0"/>
              <a:t>completion of this course, you will be able to:</a:t>
            </a:r>
          </a:p>
          <a:p>
            <a:pPr lvl="1"/>
            <a:r>
              <a:rPr lang="en-US" dirty="0"/>
              <a:t>Describe the differences between centralized and distributed version control systems.</a:t>
            </a:r>
            <a:endParaRPr lang="en-US" altLang="zh-CN" dirty="0">
              <a:sym typeface="Huawei Sans" panose="020C0503030203020204" pitchFamily="34" charset="0"/>
            </a:endParaRPr>
          </a:p>
          <a:p>
            <a:pPr lvl="1"/>
            <a:r>
              <a:rPr lang="en-US" dirty="0"/>
              <a:t>Describe </a:t>
            </a:r>
            <a:r>
              <a:rPr lang="en-US" dirty="0" err="1"/>
              <a:t>Git</a:t>
            </a:r>
            <a:r>
              <a:rPr lang="en-US" dirty="0"/>
              <a:t> basic concepts.</a:t>
            </a:r>
          </a:p>
          <a:p>
            <a:pPr lvl="1"/>
            <a:r>
              <a:rPr lang="en-US" dirty="0"/>
              <a:t>Perform basic </a:t>
            </a:r>
            <a:r>
              <a:rPr lang="en-US" dirty="0" err="1"/>
              <a:t>Git</a:t>
            </a:r>
            <a:r>
              <a:rPr lang="en-US" dirty="0"/>
              <a:t> operations.</a:t>
            </a:r>
            <a:endParaRPr lang="en-US" altLang="zh-CN" dirty="0">
              <a:sym typeface="Huawei Sans" panose="020C0503030203020204" pitchFamily="34" charset="0"/>
            </a:endParaRPr>
          </a:p>
          <a:p>
            <a:pPr lvl="1"/>
            <a:r>
              <a:rPr lang="en-US" dirty="0"/>
              <a:t>U</a:t>
            </a:r>
            <a:r>
              <a:rPr lang="en-US" altLang="zh-CN" dirty="0"/>
              <a:t>se </a:t>
            </a:r>
            <a:r>
              <a:rPr lang="en-US" dirty="0"/>
              <a:t>the GUI-based </a:t>
            </a:r>
            <a:r>
              <a:rPr lang="en-US" dirty="0" err="1"/>
              <a:t>Git</a:t>
            </a:r>
            <a:r>
              <a:rPr lang="en-US" dirty="0"/>
              <a:t> client </a:t>
            </a:r>
            <a:r>
              <a:rPr lang="en-US" dirty="0" err="1"/>
              <a:t>TortoiseGit</a:t>
            </a:r>
            <a:r>
              <a:rPr lang="en-US" dirty="0"/>
              <a:t>.</a:t>
            </a:r>
            <a:endParaRPr lang="en-US" altLang="zh-CN" dirty="0">
              <a:sym typeface="Huawei Sans" panose="020C0503030203020204" pitchFamily="34" charset="0"/>
            </a:endParaRPr>
          </a:p>
          <a:p>
            <a:pPr lvl="1"/>
            <a:r>
              <a:rPr lang="en-US" dirty="0"/>
              <a:t>Perform code hosting on HUAWEI CLOUD.</a:t>
            </a:r>
          </a:p>
        </p:txBody>
      </p:sp>
    </p:spTree>
    <p:extLst>
      <p:ext uri="{BB962C8B-B14F-4D97-AF65-F5344CB8AC3E}">
        <p14:creationId xmlns:p14="http://schemas.microsoft.com/office/powerpoint/2010/main" val="106459762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t>Generating an SSH Key Pair on the Local PC</a:t>
            </a:r>
          </a:p>
        </p:txBody>
      </p:sp>
      <p:sp>
        <p:nvSpPr>
          <p:cNvPr id="5" name="文本框 4"/>
          <p:cNvSpPr txBox="1"/>
          <p:nvPr/>
        </p:nvSpPr>
        <p:spPr>
          <a:xfrm>
            <a:off x="456479" y="3581880"/>
            <a:ext cx="5414385" cy="2365776"/>
          </a:xfrm>
          <a:prstGeom prst="rect">
            <a:avLst/>
          </a:prstGeom>
          <a:noFill/>
        </p:spPr>
        <p:txBody>
          <a:bodyPr wrap="square" rtlCol="0">
            <a:spAutoFit/>
          </a:bodyPr>
          <a:lstStyle/>
          <a:p>
            <a:pPr marL="285750" indent="-285750" fontAlgn="ctr">
              <a:lnSpc>
                <a:spcPct val="140000"/>
              </a:lnSpc>
              <a:spcBef>
                <a:spcPts val="792"/>
              </a:spcBef>
              <a:buFont typeface="Arial" panose="020B0604020202020204" pitchFamily="34" charset="0"/>
              <a:buChar char="•"/>
            </a:pPr>
            <a:r>
              <a:rPr lang="en-US" sz="1600" dirty="0">
                <a:latin typeface="Huawei Sans" panose="020C0503030203020204" pitchFamily="34" charset="0"/>
              </a:rPr>
              <a:t>C</a:t>
            </a:r>
            <a:r>
              <a:rPr lang="en-US" altLang="zh-CN" sz="1600" dirty="0">
                <a:latin typeface="Huawei Sans" panose="020C0503030203020204" pitchFamily="34" charset="0"/>
              </a:rPr>
              <a:t>ommand: </a:t>
            </a:r>
            <a:r>
              <a:rPr lang="en-US" sz="1600" dirty="0" err="1">
                <a:latin typeface="Huawei Sans" panose="020C0503030203020204" pitchFamily="34" charset="0"/>
              </a:rPr>
              <a:t>ssh-keygen</a:t>
            </a:r>
            <a:r>
              <a:rPr lang="en-US" sz="1600" dirty="0">
                <a:latin typeface="Huawei Sans" panose="020C0503030203020204" pitchFamily="34" charset="0"/>
              </a:rPr>
              <a:t> –t </a:t>
            </a:r>
            <a:r>
              <a:rPr lang="en-US" sz="1600" dirty="0" err="1">
                <a:latin typeface="Huawei Sans" panose="020C0503030203020204" pitchFamily="34" charset="0"/>
              </a:rPr>
              <a:t>rsa</a:t>
            </a:r>
            <a:r>
              <a:rPr lang="en-US" sz="1600" dirty="0">
                <a:latin typeface="Huawei Sans" panose="020C0503030203020204" pitchFamily="34" charset="0"/>
              </a:rPr>
              <a:t> –C "</a:t>
            </a:r>
            <a:r>
              <a:rPr lang="en-US" sz="1600" i="1" dirty="0">
                <a:latin typeface="Huawei Sans" panose="020C0503030203020204" pitchFamily="34" charset="0"/>
              </a:rPr>
              <a:t>&lt;key comment&gt;</a:t>
            </a:r>
            <a:r>
              <a:rPr lang="en-US" sz="1600" dirty="0">
                <a:latin typeface="Huawei Sans" panose="020C0503030203020204" pitchFamily="34" charset="0"/>
              </a:rPr>
              <a:t>"</a:t>
            </a:r>
            <a:endParaRPr lang="en-US" altLang="zh-CN" sz="1600" dirty="0">
              <a:latin typeface="Huawei Sans" panose="020C0503030203020204" pitchFamily="34" charset="0"/>
            </a:endParaRPr>
          </a:p>
          <a:p>
            <a:pPr marL="285750" indent="-285750" fontAlgn="ctr">
              <a:lnSpc>
                <a:spcPct val="140000"/>
              </a:lnSpc>
              <a:spcBef>
                <a:spcPts val="792"/>
              </a:spcBef>
              <a:buFont typeface="Arial" panose="020B0604020202020204" pitchFamily="34" charset="0"/>
              <a:buChar char="•"/>
            </a:pPr>
            <a:r>
              <a:rPr lang="en-US" sz="1600" dirty="0">
                <a:latin typeface="Huawei Sans" panose="020C0503030203020204" pitchFamily="34" charset="0"/>
              </a:rPr>
              <a:t>If you press </a:t>
            </a:r>
            <a:r>
              <a:rPr lang="en-US" sz="1600" b="1" dirty="0">
                <a:latin typeface="Huawei Sans" panose="020C0503030203020204" pitchFamily="34" charset="0"/>
              </a:rPr>
              <a:t>Enter</a:t>
            </a:r>
            <a:r>
              <a:rPr lang="en-US" sz="1600" dirty="0">
                <a:latin typeface="Huawei Sans" panose="020C0503030203020204" pitchFamily="34" charset="0"/>
              </a:rPr>
              <a:t> without entering the password, the generated private key file </a:t>
            </a:r>
            <a:r>
              <a:rPr lang="en-US" sz="1600" b="1" dirty="0" err="1">
                <a:latin typeface="Huawei Sans" panose="020C0503030203020204" pitchFamily="34" charset="0"/>
              </a:rPr>
              <a:t>id_rsa</a:t>
            </a:r>
            <a:r>
              <a:rPr lang="en-US" sz="1600" dirty="0">
                <a:latin typeface="Huawei Sans" panose="020C0503030203020204" pitchFamily="34" charset="0"/>
              </a:rPr>
              <a:t> is stored in plain text on the local PC.</a:t>
            </a:r>
            <a:endParaRPr lang="en-US" altLang="zh-CN" sz="1600" dirty="0">
              <a:latin typeface="Huawei Sans" panose="020C0503030203020204" pitchFamily="34" charset="0"/>
            </a:endParaRPr>
          </a:p>
          <a:p>
            <a:pPr marL="285750" indent="-285750" fontAlgn="ctr">
              <a:lnSpc>
                <a:spcPct val="140000"/>
              </a:lnSpc>
              <a:spcBef>
                <a:spcPts val="792"/>
              </a:spcBef>
              <a:buFont typeface="Arial" panose="020B0604020202020204" pitchFamily="34" charset="0"/>
              <a:buChar char="•"/>
            </a:pPr>
            <a:r>
              <a:rPr lang="en-US" sz="1600" dirty="0">
                <a:latin typeface="Huawei Sans" panose="020C0503030203020204" pitchFamily="34" charset="0"/>
              </a:rPr>
              <a:t>If </a:t>
            </a:r>
            <a:r>
              <a:rPr lang="en-US" sz="1600" b="1" dirty="0">
                <a:latin typeface="Huawei Sans" panose="020C0503030203020204" pitchFamily="34" charset="0"/>
              </a:rPr>
              <a:t>passphrase</a:t>
            </a:r>
            <a:r>
              <a:rPr lang="en-US" sz="1600" dirty="0">
                <a:latin typeface="Huawei Sans" panose="020C0503030203020204" pitchFamily="34" charset="0"/>
              </a:rPr>
              <a:t> is set, the generated private key file is saved in cipher text on the local PC.</a:t>
            </a:r>
          </a:p>
        </p:txBody>
      </p:sp>
      <p:sp>
        <p:nvSpPr>
          <p:cNvPr id="2" name="文本框 1"/>
          <p:cNvSpPr txBox="1"/>
          <p:nvPr/>
        </p:nvSpPr>
        <p:spPr>
          <a:xfrm>
            <a:off x="456479" y="1241886"/>
            <a:ext cx="5639521" cy="2160591"/>
          </a:xfrm>
          <a:prstGeom prst="rect">
            <a:avLst/>
          </a:prstGeom>
          <a:noFill/>
        </p:spPr>
        <p:txBody>
          <a:bodyPr wrap="square" rtlCol="0">
            <a:spAutoFit/>
          </a:bodyPr>
          <a:lstStyle/>
          <a:p>
            <a:pPr marL="302279" indent="-302279" defTabSz="914034" fontAlgn="ctr">
              <a:lnSpc>
                <a:spcPct val="140000"/>
              </a:lnSpc>
              <a:spcBef>
                <a:spcPts val="792"/>
              </a:spcBef>
              <a:buFont typeface="Arial" panose="020B0604020202020204" pitchFamily="34" charset="0"/>
              <a:buChar char="•"/>
            </a:pPr>
            <a:r>
              <a:rPr lang="en-US" sz="1600" dirty="0" err="1">
                <a:latin typeface="Huawei Sans" panose="020C0503030203020204" pitchFamily="34" charset="0"/>
              </a:rPr>
              <a:t>Git</a:t>
            </a:r>
            <a:r>
              <a:rPr lang="en-US" sz="1600" dirty="0">
                <a:latin typeface="Huawei Sans" panose="020C0503030203020204" pitchFamily="34" charset="0"/>
              </a:rPr>
              <a:t> can use the SSH protocol to manage versioned code files. An SSH key pair is used to establish a secure connection between a PC and the code hosting service. Different users may use different computers. Before using SSH to connect to a code repository, you need to configure an SSH key pair on your local PC.</a:t>
            </a:r>
            <a:endParaRPr lang="en-US" altLang="zh-CN" sz="1600" dirty="0">
              <a:latin typeface="Huawei Sans" panose="020C0503030203020204" pitchFamily="34" charset="0"/>
              <a:cs typeface="Arial" panose="020B0604020202020204" pitchFamily="34" charset="0"/>
            </a:endParaRPr>
          </a:p>
        </p:txBody>
      </p:sp>
      <p:sp>
        <p:nvSpPr>
          <p:cNvPr id="4" name="矩形 3"/>
          <p:cNvSpPr/>
          <p:nvPr/>
        </p:nvSpPr>
        <p:spPr>
          <a:xfrm>
            <a:off x="6374535" y="1349086"/>
            <a:ext cx="5371378" cy="4967514"/>
          </a:xfrm>
          <a:prstGeom prst="rect">
            <a:avLst/>
          </a:prstGeom>
          <a:solidFill>
            <a:srgbClr val="F4FBFE"/>
          </a:solidFill>
          <a:ln>
            <a:solidFill>
              <a:srgbClr val="99DFF9"/>
            </a:solidFill>
          </a:ln>
        </p:spPr>
        <p:txBody>
          <a:bodyPr wrap="square" rtlCol="0">
            <a:spAutoFit/>
          </a:bodyPr>
          <a:lstStyle/>
          <a:p>
            <a:pPr fontAlgn="ctr">
              <a:lnSpc>
                <a:spcPct val="120000"/>
              </a:lnSpc>
            </a:pPr>
            <a:r>
              <a:rPr lang="en-US" sz="1200" dirty="0">
                <a:latin typeface="Huawei Sans" panose="020C0503030203020204" pitchFamily="34" charset="0"/>
              </a:rPr>
              <a:t>$ </a:t>
            </a:r>
            <a:r>
              <a:rPr lang="en-US" sz="1200" dirty="0" err="1">
                <a:solidFill>
                  <a:srgbClr val="FF0000"/>
                </a:solidFill>
                <a:latin typeface="Huawei Sans" panose="020C0503030203020204" pitchFamily="34" charset="0"/>
              </a:rPr>
              <a:t>ssh-keygen</a:t>
            </a:r>
            <a:r>
              <a:rPr lang="en-US" sz="1200" dirty="0">
                <a:solidFill>
                  <a:srgbClr val="FF0000"/>
                </a:solidFill>
                <a:latin typeface="Huawei Sans" panose="020C0503030203020204" pitchFamily="34" charset="0"/>
              </a:rPr>
              <a:t> -t </a:t>
            </a:r>
            <a:r>
              <a:rPr lang="en-US" sz="1200" dirty="0" err="1">
                <a:solidFill>
                  <a:srgbClr val="FF0000"/>
                </a:solidFill>
                <a:latin typeface="Huawei Sans" panose="020C0503030203020204" pitchFamily="34" charset="0"/>
              </a:rPr>
              <a:t>rsa</a:t>
            </a:r>
            <a:r>
              <a:rPr lang="en-US" sz="1200" dirty="0">
                <a:solidFill>
                  <a:srgbClr val="FF0000"/>
                </a:solidFill>
                <a:latin typeface="Huawei Sans" panose="020C0503030203020204" pitchFamily="34" charset="0"/>
              </a:rPr>
              <a:t> -</a:t>
            </a:r>
            <a:r>
              <a:rPr lang="en-US" sz="1200">
                <a:solidFill>
                  <a:srgbClr val="FF0000"/>
                </a:solidFill>
                <a:latin typeface="Huawei Sans" panose="020C0503030203020204" pitchFamily="34" charset="0"/>
              </a:rPr>
              <a:t>C </a:t>
            </a:r>
            <a:r>
              <a:rPr lang="en-US" sz="1200" smtClean="0">
                <a:solidFill>
                  <a:srgbClr val="FF0000"/>
                </a:solidFill>
                <a:latin typeface="Huawei Sans" panose="020C0503030203020204" pitchFamily="34" charset="0"/>
              </a:rPr>
              <a:t>"wjj1@huawei.com</a:t>
            </a:r>
            <a:r>
              <a:rPr lang="en-US" sz="1200" dirty="0">
                <a:solidFill>
                  <a:srgbClr val="FF0000"/>
                </a:solidFill>
                <a:latin typeface="Huawei Sans" panose="020C0503030203020204" pitchFamily="34" charset="0"/>
              </a:rPr>
              <a:t>"</a:t>
            </a:r>
          </a:p>
          <a:p>
            <a:pPr fontAlgn="ctr">
              <a:lnSpc>
                <a:spcPct val="120000"/>
              </a:lnSpc>
            </a:pPr>
            <a:r>
              <a:rPr lang="en-US" sz="1200" dirty="0">
                <a:latin typeface="Huawei Sans" panose="020C0503030203020204" pitchFamily="34" charset="0"/>
              </a:rPr>
              <a:t>Generating public/private </a:t>
            </a:r>
            <a:r>
              <a:rPr lang="en-US" sz="1200" dirty="0" err="1">
                <a:latin typeface="Huawei Sans" panose="020C0503030203020204" pitchFamily="34" charset="0"/>
              </a:rPr>
              <a:t>rsa</a:t>
            </a:r>
            <a:r>
              <a:rPr lang="en-US" sz="1200" dirty="0">
                <a:latin typeface="Huawei Sans" panose="020C0503030203020204" pitchFamily="34" charset="0"/>
              </a:rPr>
              <a:t> key pair.</a:t>
            </a:r>
          </a:p>
          <a:p>
            <a:pPr fontAlgn="ctr">
              <a:lnSpc>
                <a:spcPct val="120000"/>
              </a:lnSpc>
            </a:pPr>
            <a:r>
              <a:rPr lang="en-US" sz="1200" dirty="0">
                <a:latin typeface="Huawei Sans" panose="020C0503030203020204" pitchFamily="34" charset="0"/>
              </a:rPr>
              <a:t>Enter file in which to save the key </a:t>
            </a:r>
            <a:r>
              <a:rPr lang="en-US" sz="1200">
                <a:latin typeface="Huawei Sans" panose="020C0503030203020204" pitchFamily="34" charset="0"/>
              </a:rPr>
              <a:t>(/</a:t>
            </a:r>
            <a:r>
              <a:rPr lang="en-US" sz="1200" smtClean="0">
                <a:latin typeface="Huawei Sans" panose="020C0503030203020204" pitchFamily="34" charset="0"/>
              </a:rPr>
              <a:t>c/Users/xxx/.</a:t>
            </a:r>
            <a:r>
              <a:rPr lang="en-US" sz="1200" dirty="0" err="1">
                <a:latin typeface="Huawei Sans" panose="020C0503030203020204" pitchFamily="34" charset="0"/>
              </a:rPr>
              <a:t>ssh</a:t>
            </a:r>
            <a:r>
              <a:rPr lang="en-US" sz="1200" dirty="0">
                <a:latin typeface="Huawei Sans" panose="020C0503030203020204" pitchFamily="34" charset="0"/>
              </a:rPr>
              <a:t>/</a:t>
            </a:r>
            <a:r>
              <a:rPr lang="en-US" sz="1200" dirty="0" err="1">
                <a:latin typeface="Huawei Sans" panose="020C0503030203020204" pitchFamily="34" charset="0"/>
              </a:rPr>
              <a:t>id_rsa</a:t>
            </a:r>
            <a:r>
              <a:rPr lang="en-US" sz="1200" dirty="0">
                <a:latin typeface="Huawei Sans" panose="020C0503030203020204" pitchFamily="34" charset="0"/>
              </a:rPr>
              <a:t>):</a:t>
            </a:r>
          </a:p>
          <a:p>
            <a:pPr fontAlgn="ctr">
              <a:lnSpc>
                <a:spcPct val="120000"/>
              </a:lnSpc>
            </a:pPr>
            <a:r>
              <a:rPr lang="en-US" sz="1200" dirty="0">
                <a:latin typeface="Huawei Sans" panose="020C0503030203020204" pitchFamily="34" charset="0"/>
              </a:rPr>
              <a:t>Enter passphrase (empty for no passphrase):</a:t>
            </a:r>
          </a:p>
          <a:p>
            <a:pPr fontAlgn="ctr">
              <a:lnSpc>
                <a:spcPct val="120000"/>
              </a:lnSpc>
            </a:pPr>
            <a:r>
              <a:rPr lang="en-US" sz="1200" dirty="0">
                <a:latin typeface="Huawei Sans" panose="020C0503030203020204" pitchFamily="34" charset="0"/>
              </a:rPr>
              <a:t>Enter same passphrase again:</a:t>
            </a:r>
          </a:p>
          <a:p>
            <a:pPr fontAlgn="ctr">
              <a:lnSpc>
                <a:spcPct val="120000"/>
              </a:lnSpc>
            </a:pPr>
            <a:r>
              <a:rPr lang="en-US" sz="1200" dirty="0">
                <a:latin typeface="Huawei Sans" panose="020C0503030203020204" pitchFamily="34" charset="0"/>
              </a:rPr>
              <a:t>Your identification has been saved in </a:t>
            </a:r>
            <a:r>
              <a:rPr lang="en-US" sz="1200">
                <a:latin typeface="Huawei Sans" panose="020C0503030203020204" pitchFamily="34" charset="0"/>
              </a:rPr>
              <a:t>/</a:t>
            </a:r>
            <a:r>
              <a:rPr lang="en-US" sz="1200" smtClean="0">
                <a:latin typeface="Huawei Sans" panose="020C0503030203020204" pitchFamily="34" charset="0"/>
              </a:rPr>
              <a:t>c/Users/xxx/.</a:t>
            </a:r>
            <a:r>
              <a:rPr lang="en-US" sz="1200" dirty="0" err="1">
                <a:latin typeface="Huawei Sans" panose="020C0503030203020204" pitchFamily="34" charset="0"/>
              </a:rPr>
              <a:t>ssh</a:t>
            </a:r>
            <a:r>
              <a:rPr lang="en-US" sz="1200" dirty="0">
                <a:latin typeface="Huawei Sans" panose="020C0503030203020204" pitchFamily="34" charset="0"/>
              </a:rPr>
              <a:t>/</a:t>
            </a:r>
            <a:r>
              <a:rPr lang="en-US" sz="1200" dirty="0" err="1">
                <a:latin typeface="Huawei Sans" panose="020C0503030203020204" pitchFamily="34" charset="0"/>
              </a:rPr>
              <a:t>id_rsa</a:t>
            </a:r>
            <a:endParaRPr lang="en-US" altLang="zh-CN" sz="1200" dirty="0">
              <a:latin typeface="Huawei Sans" panose="020C0503030203020204" pitchFamily="34" charset="0"/>
            </a:endParaRPr>
          </a:p>
          <a:p>
            <a:pPr fontAlgn="ctr">
              <a:lnSpc>
                <a:spcPct val="120000"/>
              </a:lnSpc>
            </a:pPr>
            <a:r>
              <a:rPr lang="en-US" sz="1200" dirty="0">
                <a:latin typeface="Huawei Sans" panose="020C0503030203020204" pitchFamily="34" charset="0"/>
              </a:rPr>
              <a:t>Your public key has been saved in </a:t>
            </a:r>
            <a:r>
              <a:rPr lang="en-US" sz="1200">
                <a:latin typeface="Huawei Sans" panose="020C0503030203020204" pitchFamily="34" charset="0"/>
              </a:rPr>
              <a:t>/</a:t>
            </a:r>
            <a:r>
              <a:rPr lang="en-US" sz="1200" smtClean="0">
                <a:latin typeface="Huawei Sans" panose="020C0503030203020204" pitchFamily="34" charset="0"/>
              </a:rPr>
              <a:t>c/Users/xxx/.</a:t>
            </a:r>
            <a:r>
              <a:rPr lang="en-US" sz="1200" dirty="0" err="1">
                <a:latin typeface="Huawei Sans" panose="020C0503030203020204" pitchFamily="34" charset="0"/>
              </a:rPr>
              <a:t>ssh</a:t>
            </a:r>
            <a:r>
              <a:rPr lang="en-US" sz="1200" dirty="0">
                <a:latin typeface="Huawei Sans" panose="020C0503030203020204" pitchFamily="34" charset="0"/>
              </a:rPr>
              <a:t>/id_rsa.pub</a:t>
            </a:r>
          </a:p>
          <a:p>
            <a:pPr fontAlgn="ctr">
              <a:lnSpc>
                <a:spcPct val="120000"/>
              </a:lnSpc>
            </a:pPr>
            <a:r>
              <a:rPr lang="en-US" sz="1200" dirty="0">
                <a:latin typeface="Huawei Sans" panose="020C0503030203020204" pitchFamily="34" charset="0"/>
              </a:rPr>
              <a:t>The key fingerprint is:</a:t>
            </a:r>
          </a:p>
          <a:p>
            <a:pPr fontAlgn="ctr">
              <a:lnSpc>
                <a:spcPct val="120000"/>
              </a:lnSpc>
            </a:pPr>
            <a:r>
              <a:rPr lang="en-US" sz="1200">
                <a:latin typeface="Huawei Sans" panose="020C0503030203020204" pitchFamily="34" charset="0"/>
              </a:rPr>
              <a:t>SHA256:kZUYzfaGAIOzEWDf7pirF+W6uT3WtqZH3nYUmSuVJuU </a:t>
            </a:r>
            <a:r>
              <a:rPr lang="en-US" sz="1200" smtClean="0">
                <a:latin typeface="Huawei Sans" panose="020C0503030203020204" pitchFamily="34" charset="0"/>
              </a:rPr>
              <a:t>wjj1@huawei.com</a:t>
            </a:r>
            <a:endParaRPr lang="en-US" sz="1200" dirty="0">
              <a:latin typeface="Huawei Sans" panose="020C0503030203020204" pitchFamily="34" charset="0"/>
            </a:endParaRPr>
          </a:p>
          <a:p>
            <a:pPr fontAlgn="ctr">
              <a:lnSpc>
                <a:spcPct val="120000"/>
              </a:lnSpc>
            </a:pPr>
            <a:r>
              <a:rPr lang="en-US" sz="1200" dirty="0">
                <a:latin typeface="Huawei Sans" panose="020C0503030203020204" pitchFamily="34" charset="0"/>
              </a:rPr>
              <a:t>The key's </a:t>
            </a:r>
            <a:r>
              <a:rPr lang="en-US" sz="1200" dirty="0" err="1">
                <a:latin typeface="Huawei Sans" panose="020C0503030203020204" pitchFamily="34" charset="0"/>
              </a:rPr>
              <a:t>randomart</a:t>
            </a:r>
            <a:r>
              <a:rPr lang="en-US" sz="1200" dirty="0">
                <a:latin typeface="Huawei Sans" panose="020C0503030203020204" pitchFamily="34" charset="0"/>
              </a:rPr>
              <a:t> image is:</a:t>
            </a:r>
          </a:p>
          <a:p>
            <a:pPr fontAlgn="ctr">
              <a:lnSpc>
                <a:spcPct val="120000"/>
              </a:lnSpc>
            </a:pPr>
            <a:r>
              <a:rPr lang="en-US" sz="1200" dirty="0">
                <a:latin typeface="Huawei Sans" panose="020C0503030203020204" pitchFamily="34" charset="0"/>
              </a:rPr>
              <a:t>+---[RSA 3072]----+</a:t>
            </a:r>
          </a:p>
          <a:p>
            <a:pPr fontAlgn="ctr">
              <a:lnSpc>
                <a:spcPct val="120000"/>
              </a:lnSpc>
            </a:pPr>
            <a:r>
              <a:rPr lang="en-US" sz="1200" dirty="0">
                <a:latin typeface="Huawei Sans" panose="020C0503030203020204" pitchFamily="34" charset="0"/>
              </a:rPr>
              <a:t>|  o..</a:t>
            </a:r>
            <a:r>
              <a:rPr lang="en-US" sz="1200" dirty="0" err="1">
                <a:latin typeface="Huawei Sans" panose="020C0503030203020204" pitchFamily="34" charset="0"/>
              </a:rPr>
              <a:t>oo</a:t>
            </a:r>
            <a:r>
              <a:rPr lang="en-US" sz="1200" dirty="0">
                <a:latin typeface="Huawei Sans" panose="020C0503030203020204" pitchFamily="34" charset="0"/>
              </a:rPr>
              <a:t>..=..     |</a:t>
            </a:r>
          </a:p>
          <a:p>
            <a:pPr fontAlgn="ctr">
              <a:lnSpc>
                <a:spcPct val="120000"/>
              </a:lnSpc>
            </a:pPr>
            <a:r>
              <a:rPr lang="en-US" sz="1200" dirty="0">
                <a:latin typeface="Huawei Sans" panose="020C0503030203020204" pitchFamily="34" charset="0"/>
              </a:rPr>
              <a:t>| . .+. .</a:t>
            </a:r>
            <a:r>
              <a:rPr lang="en-US" sz="1200" dirty="0" err="1">
                <a:latin typeface="Huawei Sans" panose="020C0503030203020204" pitchFamily="34" charset="0"/>
              </a:rPr>
              <a:t>oo</a:t>
            </a:r>
            <a:r>
              <a:rPr lang="en-US" sz="1200" dirty="0">
                <a:latin typeface="Huawei Sans" panose="020C0503030203020204" pitchFamily="34" charset="0"/>
              </a:rPr>
              <a:t>= .    |</a:t>
            </a:r>
          </a:p>
          <a:p>
            <a:pPr fontAlgn="ctr">
              <a:lnSpc>
                <a:spcPct val="120000"/>
              </a:lnSpc>
            </a:pPr>
            <a:r>
              <a:rPr lang="en-US" sz="1200" dirty="0">
                <a:latin typeface="Huawei Sans" panose="020C0503030203020204" pitchFamily="34" charset="0"/>
              </a:rPr>
              <a:t>|    .+. </a:t>
            </a:r>
            <a:r>
              <a:rPr lang="en-US" sz="1200" dirty="0" err="1">
                <a:latin typeface="Huawei Sans" panose="020C0503030203020204" pitchFamily="34" charset="0"/>
              </a:rPr>
              <a:t>oo</a:t>
            </a:r>
            <a:r>
              <a:rPr lang="en-US" sz="1200" dirty="0">
                <a:latin typeface="Huawei Sans" panose="020C0503030203020204" pitchFamily="34" charset="0"/>
              </a:rPr>
              <a:t> = +   |</a:t>
            </a:r>
          </a:p>
          <a:p>
            <a:pPr fontAlgn="ctr">
              <a:lnSpc>
                <a:spcPct val="120000"/>
              </a:lnSpc>
            </a:pPr>
            <a:r>
              <a:rPr lang="en-US" sz="1200" dirty="0">
                <a:latin typeface="Huawei Sans" panose="020C0503030203020204" pitchFamily="34" charset="0"/>
              </a:rPr>
              <a:t>|    ...  .o E    |</a:t>
            </a:r>
          </a:p>
          <a:p>
            <a:pPr fontAlgn="ctr">
              <a:lnSpc>
                <a:spcPct val="120000"/>
              </a:lnSpc>
            </a:pPr>
            <a:r>
              <a:rPr lang="en-US" sz="1200" dirty="0">
                <a:latin typeface="Huawei Sans" panose="020C0503030203020204" pitchFamily="34" charset="0"/>
              </a:rPr>
              <a:t>|     o. S  = o   |</a:t>
            </a:r>
          </a:p>
          <a:p>
            <a:pPr fontAlgn="ctr">
              <a:lnSpc>
                <a:spcPct val="120000"/>
              </a:lnSpc>
            </a:pPr>
            <a:r>
              <a:rPr lang="en-US" sz="1200" dirty="0">
                <a:latin typeface="Huawei Sans" panose="020C0503030203020204" pitchFamily="34" charset="0"/>
              </a:rPr>
              <a:t>|    .+. . . o    |</a:t>
            </a:r>
          </a:p>
          <a:p>
            <a:pPr fontAlgn="ctr">
              <a:lnSpc>
                <a:spcPct val="120000"/>
              </a:lnSpc>
            </a:pPr>
            <a:r>
              <a:rPr lang="en-US" sz="1200" dirty="0">
                <a:latin typeface="Huawei Sans" panose="020C0503030203020204" pitchFamily="34" charset="0"/>
              </a:rPr>
              <a:t>|    </a:t>
            </a:r>
            <a:r>
              <a:rPr lang="en-US" sz="1200" dirty="0" err="1">
                <a:latin typeface="Huawei Sans" panose="020C0503030203020204" pitchFamily="34" charset="0"/>
              </a:rPr>
              <a:t>oo</a:t>
            </a:r>
            <a:r>
              <a:rPr lang="en-US" sz="1200" dirty="0">
                <a:latin typeface="Huawei Sans" panose="020C0503030203020204" pitchFamily="34" charset="0"/>
              </a:rPr>
              <a:t>.+ . o     |</a:t>
            </a:r>
          </a:p>
          <a:p>
            <a:pPr fontAlgn="ctr">
              <a:lnSpc>
                <a:spcPct val="120000"/>
              </a:lnSpc>
            </a:pPr>
            <a:r>
              <a:rPr lang="en-US" sz="1200" dirty="0">
                <a:latin typeface="Huawei Sans" panose="020C0503030203020204" pitchFamily="34" charset="0"/>
              </a:rPr>
              <a:t>|    </a:t>
            </a:r>
            <a:r>
              <a:rPr lang="en-US" sz="1200" dirty="0" err="1">
                <a:latin typeface="Huawei Sans" panose="020C0503030203020204" pitchFamily="34" charset="0"/>
              </a:rPr>
              <a:t>o+o</a:t>
            </a:r>
            <a:r>
              <a:rPr lang="en-US" sz="1200" dirty="0">
                <a:latin typeface="Huawei Sans" panose="020C0503030203020204" pitchFamily="34" charset="0"/>
              </a:rPr>
              <a:t> * o .    |</a:t>
            </a:r>
          </a:p>
          <a:p>
            <a:pPr fontAlgn="ctr">
              <a:lnSpc>
                <a:spcPct val="120000"/>
              </a:lnSpc>
            </a:pPr>
            <a:r>
              <a:rPr lang="en-US" sz="1200" dirty="0">
                <a:latin typeface="Huawei Sans" panose="020C0503030203020204" pitchFamily="34" charset="0"/>
              </a:rPr>
              <a:t>|  .o=+o*.o .     |</a:t>
            </a:r>
          </a:p>
          <a:p>
            <a:pPr fontAlgn="ctr">
              <a:lnSpc>
                <a:spcPct val="120000"/>
              </a:lnSpc>
            </a:pPr>
            <a:r>
              <a:rPr lang="en-US" sz="1200" dirty="0">
                <a:latin typeface="Huawei Sans" panose="020C0503030203020204" pitchFamily="34" charset="0"/>
              </a:rPr>
              <a:t>+----[SHA256]-----+</a:t>
            </a:r>
            <a:endParaRPr lang="en-US" altLang="zh-CN" sz="1200" dirty="0">
              <a:latin typeface="Huawei Sans" panose="020C0503030203020204" pitchFamily="34" charset="0"/>
            </a:endParaRPr>
          </a:p>
        </p:txBody>
      </p:sp>
    </p:spTree>
    <p:extLst>
      <p:ext uri="{BB962C8B-B14F-4D97-AF65-F5344CB8AC3E}">
        <p14:creationId xmlns:p14="http://schemas.microsoft.com/office/powerpoint/2010/main" val="189470876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t>Creating a Project on HUAWEI CLOUD</a:t>
            </a:r>
          </a:p>
        </p:txBody>
      </p:sp>
      <p:sp>
        <p:nvSpPr>
          <p:cNvPr id="24" name="文本框 23"/>
          <p:cNvSpPr txBox="1"/>
          <p:nvPr/>
        </p:nvSpPr>
        <p:spPr>
          <a:xfrm>
            <a:off x="456480" y="1241886"/>
            <a:ext cx="10373446" cy="1746119"/>
          </a:xfrm>
          <a:prstGeom prst="rect">
            <a:avLst/>
          </a:prstGeom>
          <a:noFill/>
        </p:spPr>
        <p:txBody>
          <a:bodyPr wrap="square" rtlCol="0">
            <a:spAutoFit/>
          </a:bodyPr>
          <a:lstStyle/>
          <a:p>
            <a:pPr marL="302279" indent="-302279" defTabSz="914034" fontAlgn="ctr">
              <a:lnSpc>
                <a:spcPct val="140000"/>
              </a:lnSpc>
              <a:spcBef>
                <a:spcPts val="792"/>
              </a:spcBef>
              <a:buFont typeface="Arial" panose="020B0604020202020204" pitchFamily="34" charset="0"/>
              <a:buChar char="•"/>
            </a:pPr>
            <a:r>
              <a:rPr lang="en-US" dirty="0">
                <a:latin typeface="Huawei Sans" panose="020C0503030203020204" pitchFamily="34" charset="0"/>
              </a:rPr>
              <a:t>Since </a:t>
            </a:r>
            <a:r>
              <a:rPr lang="en-US" dirty="0" err="1">
                <a:latin typeface="Huawei Sans" panose="020C0503030203020204" pitchFamily="34" charset="0"/>
              </a:rPr>
              <a:t>CodeHub</a:t>
            </a:r>
            <a:r>
              <a:rPr lang="en-US" dirty="0">
                <a:latin typeface="Huawei Sans" panose="020C0503030203020204" pitchFamily="34" charset="0"/>
              </a:rPr>
              <a:t> depends on </a:t>
            </a:r>
            <a:r>
              <a:rPr lang="en-US" dirty="0" err="1">
                <a:latin typeface="Huawei Sans" panose="020C0503030203020204" pitchFamily="34" charset="0"/>
              </a:rPr>
              <a:t>ProjectMan</a:t>
            </a:r>
            <a:r>
              <a:rPr lang="en-US" dirty="0">
                <a:latin typeface="Huawei Sans" panose="020C0503030203020204" pitchFamily="34" charset="0"/>
              </a:rPr>
              <a:t>, you need to subscribe to </a:t>
            </a:r>
            <a:r>
              <a:rPr lang="en-US" dirty="0" err="1">
                <a:latin typeface="Huawei Sans" panose="020C0503030203020204" pitchFamily="34" charset="0"/>
              </a:rPr>
              <a:t>ProjectMan</a:t>
            </a:r>
            <a:r>
              <a:rPr lang="en-US" dirty="0">
                <a:latin typeface="Huawei Sans" panose="020C0503030203020204" pitchFamily="34" charset="0"/>
              </a:rPr>
              <a:t> before using </a:t>
            </a:r>
            <a:r>
              <a:rPr lang="en-US" dirty="0" err="1">
                <a:latin typeface="Huawei Sans" panose="020C0503030203020204" pitchFamily="34" charset="0"/>
              </a:rPr>
              <a:t>CodeHub</a:t>
            </a:r>
            <a:r>
              <a:rPr lang="en-US" dirty="0">
                <a:latin typeface="Huawei Sans" panose="020C0503030203020204" pitchFamily="34" charset="0"/>
              </a:rPr>
              <a:t>. Service provisioning needs to be performed by region. Therefore, select a proper region before service provisioning.</a:t>
            </a:r>
            <a:endParaRPr lang="en-US" altLang="zh-CN" dirty="0">
              <a:latin typeface="Huawei Sans" panose="020C0503030203020204" pitchFamily="34" charset="0"/>
            </a:endParaRPr>
          </a:p>
          <a:p>
            <a:pPr marL="302279" indent="-302279" defTabSz="914034" fontAlgn="ctr">
              <a:lnSpc>
                <a:spcPct val="140000"/>
              </a:lnSpc>
              <a:spcBef>
                <a:spcPts val="792"/>
              </a:spcBef>
              <a:buFont typeface="Arial" panose="020B0604020202020204" pitchFamily="34" charset="0"/>
              <a:buChar char="•"/>
            </a:pPr>
            <a:r>
              <a:rPr lang="en-US" altLang="zh-CN" dirty="0">
                <a:latin typeface="Huawei Sans" panose="020C0503030203020204" pitchFamily="34" charset="0"/>
              </a:rPr>
              <a:t>After a project is created, you can create code repositories under this project.</a:t>
            </a:r>
          </a:p>
        </p:txBody>
      </p:sp>
      <p:pic>
        <p:nvPicPr>
          <p:cNvPr id="5" name="图片 4"/>
          <p:cNvPicPr>
            <a:picLocks noChangeAspect="1"/>
          </p:cNvPicPr>
          <p:nvPr/>
        </p:nvPicPr>
        <p:blipFill>
          <a:blip r:embed="rId3"/>
          <a:stretch>
            <a:fillRect/>
          </a:stretch>
        </p:blipFill>
        <p:spPr>
          <a:xfrm>
            <a:off x="898685" y="3178691"/>
            <a:ext cx="9734550" cy="2562225"/>
          </a:xfrm>
          <a:prstGeom prst="rect">
            <a:avLst/>
          </a:prstGeom>
          <a:ln w="12700">
            <a:solidFill>
              <a:schemeClr val="bg1">
                <a:lumMod val="85000"/>
              </a:schemeClr>
            </a:solidFill>
          </a:ln>
        </p:spPr>
      </p:pic>
    </p:spTree>
    <p:extLst>
      <p:ext uri="{BB962C8B-B14F-4D97-AF65-F5344CB8AC3E}">
        <p14:creationId xmlns:p14="http://schemas.microsoft.com/office/powerpoint/2010/main" val="420986571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t>Adding the SSH </a:t>
            </a:r>
            <a:r>
              <a:rPr lang="en-US"/>
              <a:t>Public Key</a:t>
            </a:r>
            <a:endParaRPr lang="en-US" dirty="0"/>
          </a:p>
        </p:txBody>
      </p:sp>
      <p:sp>
        <p:nvSpPr>
          <p:cNvPr id="2" name="文本框 1"/>
          <p:cNvSpPr txBox="1"/>
          <p:nvPr/>
        </p:nvSpPr>
        <p:spPr>
          <a:xfrm>
            <a:off x="824040" y="2170805"/>
            <a:ext cx="10045890" cy="1384995"/>
          </a:xfrm>
          <a:prstGeom prst="rect">
            <a:avLst/>
          </a:prstGeom>
          <a:solidFill>
            <a:srgbClr val="F4FBFE"/>
          </a:solidFill>
          <a:ln>
            <a:solidFill>
              <a:srgbClr val="99DFF9"/>
            </a:solidFill>
          </a:ln>
        </p:spPr>
        <p:txBody>
          <a:bodyPr wrap="square" rtlCol="0">
            <a:spAutoFit/>
          </a:bodyPr>
          <a:lstStyle>
            <a:defPPr>
              <a:defRPr lang="en-US"/>
            </a:defPPr>
            <a:lvl1pPr>
              <a:defRPr sz="1200"/>
            </a:lvl1pPr>
          </a:lstStyle>
          <a:p>
            <a:pPr fontAlgn="ctr"/>
            <a:r>
              <a:rPr lang="en-US" dirty="0">
                <a:latin typeface="Huawei Sans" panose="020C0503030203020204" pitchFamily="34" charset="0"/>
              </a:rPr>
              <a:t>$ cat ~/.</a:t>
            </a:r>
            <a:r>
              <a:rPr lang="en-US" dirty="0" err="1">
                <a:latin typeface="Huawei Sans" panose="020C0503030203020204" pitchFamily="34" charset="0"/>
              </a:rPr>
              <a:t>ssh</a:t>
            </a:r>
            <a:r>
              <a:rPr lang="en-US" dirty="0">
                <a:latin typeface="Huawei Sans" panose="020C0503030203020204" pitchFamily="34" charset="0"/>
              </a:rPr>
              <a:t>/id_rsa.pub</a:t>
            </a:r>
          </a:p>
          <a:p>
            <a:pPr fontAlgn="ctr"/>
            <a:r>
              <a:rPr lang="en-US" dirty="0" err="1">
                <a:latin typeface="Huawei Sans" panose="020C0503030203020204" pitchFamily="34" charset="0"/>
              </a:rPr>
              <a:t>ssh-rsa</a:t>
            </a:r>
            <a:r>
              <a:rPr lang="en-US" dirty="0">
                <a:latin typeface="Huawei Sans" panose="020C0503030203020204" pitchFamily="34" charset="0"/>
              </a:rPr>
              <a:t> </a:t>
            </a:r>
            <a:r>
              <a:rPr lang="en-US">
                <a:latin typeface="Huawei Sans" panose="020C0503030203020204" pitchFamily="34" charset="0"/>
              </a:rPr>
              <a:t>AAAAB3NzaC1yc2EAAAADAQABAAABgQC4NjZfIQB468a/W/pqYGFc25IkQvg9i7m6ytMJ3YkbzBEfPtUw+VzXW9gnHi3WC5JEw9GLjFvDK+HhNjJjCj3GCbe6WwcFqSZA6CnQtcNChpMKqZAiY1UrsGVVxRWrZzvRItHaltax7B/B8fEmsBn1BaMC3n1aRN7YNRkrzQIGAEt+ss+kAYnwOb3+WBEX4/0uoN9S3aVjVrkcIA4wdToOCL2EHvKHax17yj3319KXCpGzq92jIbp04KcToWqf75bNb6d5fjD2pfWY/K4YcgJ7MCk1hGL6w34ucCxuiCvC54GseWUnfApUYCse0n78WzwUXbFKJQUxwgRg/VNHito4cX2vSqH7V0SB8nQMMN0eDLzk57WpGSsf4mUOxCa6EhDaOh03l0s14S0vMQokKGgVtfpHfHdquJ53OiOc8k7V81vNpEbE7ufmWPIkbD6HtwbZ2NBvSh4rabY0QpJ9q/rdcCp9X12ajmG7POBo1H/5PuEamPRA7WR6eoP2aaqft78</a:t>
            </a:r>
            <a:r>
              <a:rPr lang="en-US" smtClean="0">
                <a:latin typeface="Huawei Sans" panose="020C0503030203020204" pitchFamily="34" charset="0"/>
              </a:rPr>
              <a:t>=</a:t>
            </a:r>
            <a:endParaRPr lang="en-US" dirty="0">
              <a:latin typeface="Huawei Sans" panose="020C0503030203020204" pitchFamily="34" charset="0"/>
            </a:endParaRPr>
          </a:p>
        </p:txBody>
      </p:sp>
      <p:sp>
        <p:nvSpPr>
          <p:cNvPr id="4" name="文本框 3"/>
          <p:cNvSpPr txBox="1"/>
          <p:nvPr/>
        </p:nvSpPr>
        <p:spPr>
          <a:xfrm>
            <a:off x="446088" y="1233488"/>
            <a:ext cx="11212512" cy="867930"/>
          </a:xfrm>
          <a:prstGeom prst="rect">
            <a:avLst/>
          </a:prstGeom>
          <a:noFill/>
        </p:spPr>
        <p:txBody>
          <a:bodyPr wrap="square" rtlCol="0">
            <a:spAutoFit/>
          </a:bodyPr>
          <a:lstStyle>
            <a:defPPr>
              <a:defRPr lang="en-US"/>
            </a:defPPr>
            <a:lvl1pPr marL="302279" indent="-302279" algn="just" defTabSz="914034">
              <a:lnSpc>
                <a:spcPct val="140000"/>
              </a:lnSpc>
              <a:spcBef>
                <a:spcPts val="792"/>
              </a:spcBef>
              <a:buFont typeface="Arial" panose="020B0604020202020204" pitchFamily="34" charset="0"/>
              <a:buChar char="•"/>
              <a:defRPr sz="2000">
                <a:cs typeface="Arial" panose="020B0604020202020204" pitchFamily="34" charset="0"/>
              </a:defRPr>
            </a:lvl1pPr>
          </a:lstStyle>
          <a:p>
            <a:pPr algn="l" fontAlgn="ctr"/>
            <a:r>
              <a:rPr lang="en-US" sz="1800" dirty="0">
                <a:latin typeface="Huawei Sans" panose="020C0503030203020204" pitchFamily="34" charset="0"/>
              </a:rPr>
              <a:t>Copy the generated SSH public key, log in to the </a:t>
            </a:r>
            <a:r>
              <a:rPr lang="en-US" sz="1800" dirty="0" err="1">
                <a:latin typeface="Huawei Sans" panose="020C0503030203020204" pitchFamily="34" charset="0"/>
              </a:rPr>
              <a:t>CodeHub</a:t>
            </a:r>
            <a:r>
              <a:rPr lang="en-US" sz="1800" dirty="0">
                <a:latin typeface="Huawei Sans" panose="020C0503030203020204" pitchFamily="34" charset="0"/>
              </a:rPr>
              <a:t> home page, click </a:t>
            </a:r>
            <a:r>
              <a:rPr lang="en-US" sz="1800" b="1" dirty="0">
                <a:latin typeface="Huawei Sans" panose="020C0503030203020204" pitchFamily="34" charset="0"/>
              </a:rPr>
              <a:t>Add SSH Key</a:t>
            </a:r>
            <a:r>
              <a:rPr lang="en-US" sz="1800" dirty="0">
                <a:latin typeface="Huawei Sans" panose="020C0503030203020204" pitchFamily="34" charset="0"/>
              </a:rPr>
              <a:t>, and add the SSH public key as prompted.</a:t>
            </a:r>
          </a:p>
        </p:txBody>
      </p:sp>
      <p:pic>
        <p:nvPicPr>
          <p:cNvPr id="7" name="图片 6"/>
          <p:cNvPicPr/>
          <p:nvPr/>
        </p:nvPicPr>
        <p:blipFill>
          <a:blip r:embed="rId3"/>
          <a:stretch>
            <a:fillRect/>
          </a:stretch>
        </p:blipFill>
        <p:spPr>
          <a:xfrm>
            <a:off x="824040" y="3740465"/>
            <a:ext cx="9509933" cy="2641285"/>
          </a:xfrm>
          <a:prstGeom prst="rect">
            <a:avLst/>
          </a:prstGeom>
          <a:ln>
            <a:solidFill>
              <a:schemeClr val="bg1">
                <a:lumMod val="85000"/>
              </a:schemeClr>
            </a:solidFill>
          </a:ln>
        </p:spPr>
      </p:pic>
    </p:spTree>
    <p:extLst>
      <p:ext uri="{BB962C8B-B14F-4D97-AF65-F5344CB8AC3E}">
        <p14:creationId xmlns:p14="http://schemas.microsoft.com/office/powerpoint/2010/main" val="338349092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t>Setting HTTPS Password on HUAWEI CLOUD</a:t>
            </a:r>
          </a:p>
        </p:txBody>
      </p:sp>
      <p:sp>
        <p:nvSpPr>
          <p:cNvPr id="4" name="文本框 3"/>
          <p:cNvSpPr txBox="1"/>
          <p:nvPr/>
        </p:nvSpPr>
        <p:spPr>
          <a:xfrm>
            <a:off x="446089" y="1233488"/>
            <a:ext cx="10975849" cy="1676356"/>
          </a:xfrm>
          <a:prstGeom prst="rect">
            <a:avLst/>
          </a:prstGeom>
          <a:noFill/>
        </p:spPr>
        <p:txBody>
          <a:bodyPr wrap="square" rtlCol="0">
            <a:spAutoFit/>
          </a:bodyPr>
          <a:lstStyle>
            <a:defPPr>
              <a:defRPr lang="en-US"/>
            </a:defPPr>
            <a:lvl1pPr marL="302279" indent="-302279" algn="just" defTabSz="914034">
              <a:lnSpc>
                <a:spcPct val="140000"/>
              </a:lnSpc>
              <a:spcBef>
                <a:spcPts val="792"/>
              </a:spcBef>
              <a:buFont typeface="Arial" panose="020B0604020202020204" pitchFamily="34" charset="0"/>
              <a:buChar char="•"/>
              <a:defRPr sz="2000">
                <a:cs typeface="Arial" panose="020B0604020202020204" pitchFamily="34" charset="0"/>
              </a:defRPr>
            </a:lvl1pPr>
          </a:lstStyle>
          <a:p>
            <a:pPr algn="l" fontAlgn="ctr"/>
            <a:r>
              <a:rPr lang="en-US" sz="1600" dirty="0">
                <a:latin typeface="Huawei Sans" panose="020C0503030203020204" pitchFamily="34" charset="0"/>
              </a:rPr>
              <a:t>HTTPS is another protocol used by </a:t>
            </a:r>
            <a:r>
              <a:rPr lang="en-US" sz="1600" dirty="0" err="1">
                <a:latin typeface="Huawei Sans" panose="020C0503030203020204" pitchFamily="34" charset="0"/>
              </a:rPr>
              <a:t>Git</a:t>
            </a:r>
            <a:r>
              <a:rPr lang="en-US" sz="1600" dirty="0">
                <a:latin typeface="Huawei Sans" panose="020C0503030203020204" pitchFamily="34" charset="0"/>
              </a:rPr>
              <a:t> to manage versioned code. An HTTPS password is a credential for local hosts to interact with the code hosting server using the HTTPS protocol.</a:t>
            </a:r>
            <a:endParaRPr lang="en-US" altLang="zh-CN" sz="1600" dirty="0">
              <a:latin typeface="Huawei Sans" panose="020C0503030203020204" pitchFamily="34" charset="0"/>
            </a:endParaRPr>
          </a:p>
          <a:p>
            <a:pPr algn="l" fontAlgn="ctr"/>
            <a:r>
              <a:rPr lang="en-US" sz="1600" dirty="0">
                <a:latin typeface="Huawei Sans" panose="020C0503030203020204" pitchFamily="34" charset="0"/>
              </a:rPr>
              <a:t>Log in to the </a:t>
            </a:r>
            <a:r>
              <a:rPr lang="en-US" sz="1600" dirty="0" err="1">
                <a:latin typeface="Huawei Sans" panose="020C0503030203020204" pitchFamily="34" charset="0"/>
              </a:rPr>
              <a:t>CodeHub</a:t>
            </a:r>
            <a:r>
              <a:rPr lang="en-US" sz="1600" dirty="0">
                <a:latin typeface="Huawei Sans" panose="020C0503030203020204" pitchFamily="34" charset="0"/>
              </a:rPr>
              <a:t> home page, click </a:t>
            </a:r>
            <a:r>
              <a:rPr lang="en-US" sz="1600" b="1" dirty="0">
                <a:latin typeface="Huawei Sans" panose="020C0503030203020204" pitchFamily="34" charset="0"/>
              </a:rPr>
              <a:t>Set new password</a:t>
            </a:r>
            <a:r>
              <a:rPr lang="en-US" sz="1600" dirty="0">
                <a:latin typeface="Huawei Sans" panose="020C0503030203020204" pitchFamily="34" charset="0"/>
              </a:rPr>
              <a:t>, and set the HTTPS password as prompted.</a:t>
            </a:r>
            <a:endParaRPr lang="en-US" altLang="zh-CN" sz="1600" dirty="0">
              <a:latin typeface="Huawei Sans" panose="020C0503030203020204" pitchFamily="34" charset="0"/>
            </a:endParaRPr>
          </a:p>
          <a:p>
            <a:pPr algn="l" fontAlgn="ctr"/>
            <a:r>
              <a:rPr lang="en-US" sz="1600" dirty="0">
                <a:latin typeface="Huawei Sans" panose="020C0503030203020204" pitchFamily="34" charset="0"/>
              </a:rPr>
              <a:t>No password is required when you download codes from public code repositories using HTTPS. </a:t>
            </a:r>
          </a:p>
        </p:txBody>
      </p:sp>
      <p:pic>
        <p:nvPicPr>
          <p:cNvPr id="5" name="图片 4"/>
          <p:cNvPicPr/>
          <p:nvPr/>
        </p:nvPicPr>
        <p:blipFill>
          <a:blip r:embed="rId3"/>
          <a:stretch>
            <a:fillRect/>
          </a:stretch>
        </p:blipFill>
        <p:spPr>
          <a:xfrm>
            <a:off x="3729300" y="2959948"/>
            <a:ext cx="4487774" cy="3240435"/>
          </a:xfrm>
          <a:prstGeom prst="rect">
            <a:avLst/>
          </a:prstGeom>
          <a:ln>
            <a:solidFill>
              <a:schemeClr val="bg1">
                <a:lumMod val="85000"/>
              </a:schemeClr>
            </a:solidFill>
          </a:ln>
        </p:spPr>
      </p:pic>
    </p:spTree>
    <p:extLst>
      <p:ext uri="{BB962C8B-B14F-4D97-AF65-F5344CB8AC3E}">
        <p14:creationId xmlns:p14="http://schemas.microsoft.com/office/powerpoint/2010/main" val="339972303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bodyPr>
          <a:lstStyle/>
          <a:p>
            <a:pPr fontAlgn="ctr"/>
            <a:r>
              <a:rPr lang="en-US" sz="3200" dirty="0">
                <a:latin typeface="Huawei Sans" panose="020C0503030203020204" pitchFamily="34" charset="0"/>
              </a:rPr>
              <a:t>Creating a Code Repository on HUAWEI CLOUD</a:t>
            </a:r>
          </a:p>
        </p:txBody>
      </p:sp>
      <p:sp>
        <p:nvSpPr>
          <p:cNvPr id="2" name="文本框 1"/>
          <p:cNvSpPr txBox="1"/>
          <p:nvPr/>
        </p:nvSpPr>
        <p:spPr>
          <a:xfrm>
            <a:off x="442913" y="1158667"/>
            <a:ext cx="11592646" cy="480131"/>
          </a:xfrm>
          <a:prstGeom prst="rect">
            <a:avLst/>
          </a:prstGeom>
          <a:noFill/>
        </p:spPr>
        <p:txBody>
          <a:bodyPr wrap="square" rtlCol="0">
            <a:spAutoFit/>
          </a:bodyPr>
          <a:lstStyle>
            <a:defPPr>
              <a:defRPr lang="en-US"/>
            </a:defPPr>
            <a:lvl1pPr marL="302279" indent="-302279" algn="just" defTabSz="914034">
              <a:lnSpc>
                <a:spcPct val="140000"/>
              </a:lnSpc>
              <a:spcBef>
                <a:spcPts val="792"/>
              </a:spcBef>
              <a:buFont typeface="Arial" panose="020B0604020202020204" pitchFamily="34" charset="0"/>
              <a:buChar char="•"/>
              <a:defRPr sz="2000"/>
            </a:lvl1pPr>
          </a:lstStyle>
          <a:p>
            <a:pPr algn="l" fontAlgn="ctr"/>
            <a:r>
              <a:rPr lang="en-US" sz="1800" dirty="0">
                <a:latin typeface="Huawei Sans" panose="020C0503030203020204" pitchFamily="34" charset="0"/>
              </a:rPr>
              <a:t>A code repository is an object of code hosting and is the basis for collaborative software development.</a:t>
            </a:r>
          </a:p>
        </p:txBody>
      </p:sp>
      <p:grpSp>
        <p:nvGrpSpPr>
          <p:cNvPr id="15" name="组合 14"/>
          <p:cNvGrpSpPr/>
          <p:nvPr/>
        </p:nvGrpSpPr>
        <p:grpSpPr>
          <a:xfrm>
            <a:off x="760192" y="1799037"/>
            <a:ext cx="7710823" cy="432000"/>
            <a:chOff x="1589901" y="1865085"/>
            <a:chExt cx="4538899" cy="432000"/>
          </a:xfrm>
        </p:grpSpPr>
        <p:sp>
          <p:nvSpPr>
            <p:cNvPr id="28" name="圆角矩形 27"/>
            <p:cNvSpPr/>
            <p:nvPr/>
          </p:nvSpPr>
          <p:spPr>
            <a:xfrm>
              <a:off x="4881438" y="1865085"/>
              <a:ext cx="1247362" cy="432000"/>
            </a:xfrm>
            <a:prstGeom prst="round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dirty="0">
                  <a:solidFill>
                    <a:schemeClr val="lt1"/>
                  </a:solidFill>
                  <a:latin typeface="Huawei Sans" panose="020C0503030203020204" pitchFamily="34" charset="0"/>
                </a:rPr>
                <a:t>Code hosting</a:t>
              </a:r>
            </a:p>
          </p:txBody>
        </p:sp>
        <p:sp>
          <p:nvSpPr>
            <p:cNvPr id="29" name="圆角矩形 28"/>
            <p:cNvSpPr/>
            <p:nvPr/>
          </p:nvSpPr>
          <p:spPr>
            <a:xfrm>
              <a:off x="1589901" y="1865085"/>
              <a:ext cx="1247362" cy="432000"/>
            </a:xfrm>
            <a:prstGeom prst="round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dirty="0">
                  <a:latin typeface="Huawei Sans" panose="020C0503030203020204" pitchFamily="34" charset="0"/>
                </a:rPr>
                <a:t>Project homepage</a:t>
              </a:r>
            </a:p>
          </p:txBody>
        </p:sp>
        <p:sp>
          <p:nvSpPr>
            <p:cNvPr id="30" name="圆角矩形 29"/>
            <p:cNvSpPr/>
            <p:nvPr/>
          </p:nvSpPr>
          <p:spPr>
            <a:xfrm>
              <a:off x="3436259" y="1865085"/>
              <a:ext cx="846182" cy="432000"/>
            </a:xfrm>
            <a:prstGeom prst="round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dirty="0">
                  <a:latin typeface="Huawei Sans" panose="020C0503030203020204" pitchFamily="34" charset="0"/>
                </a:rPr>
                <a:t>Service</a:t>
              </a:r>
            </a:p>
          </p:txBody>
        </p:sp>
        <p:cxnSp>
          <p:nvCxnSpPr>
            <p:cNvPr id="31" name="直接箭头连接符 30"/>
            <p:cNvCxnSpPr>
              <a:stCxn id="29" idx="3"/>
              <a:endCxn id="30" idx="1"/>
            </p:cNvCxnSpPr>
            <p:nvPr/>
          </p:nvCxnSpPr>
          <p:spPr>
            <a:xfrm>
              <a:off x="2837263" y="2081085"/>
              <a:ext cx="598996"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a:stCxn id="30" idx="3"/>
              <a:endCxn id="28" idx="1"/>
            </p:cNvCxnSpPr>
            <p:nvPr/>
          </p:nvCxnSpPr>
          <p:spPr>
            <a:xfrm>
              <a:off x="4282441" y="2081085"/>
              <a:ext cx="598997"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39" name="文本框 38"/>
          <p:cNvSpPr txBox="1"/>
          <p:nvPr/>
        </p:nvSpPr>
        <p:spPr>
          <a:xfrm>
            <a:off x="446088" y="3878766"/>
            <a:ext cx="5126037" cy="523220"/>
          </a:xfrm>
          <a:prstGeom prst="rect">
            <a:avLst/>
          </a:prstGeom>
          <a:noFill/>
        </p:spPr>
        <p:txBody>
          <a:bodyPr wrap="square" rtlCol="0">
            <a:spAutoFit/>
          </a:bodyPr>
          <a:lstStyle>
            <a:defPPr>
              <a:defRPr lang="en-US"/>
            </a:defPPr>
            <a:lvl1pPr marL="302279" indent="-302279" algn="just" defTabSz="914034">
              <a:lnSpc>
                <a:spcPct val="140000"/>
              </a:lnSpc>
              <a:spcBef>
                <a:spcPts val="792"/>
              </a:spcBef>
              <a:buFont typeface="Arial" panose="020B0604020202020204" pitchFamily="34" charset="0"/>
              <a:buChar char="•"/>
              <a:defRPr sz="2000"/>
            </a:lvl1pPr>
          </a:lstStyle>
          <a:p>
            <a:pPr algn="l" fontAlgn="ctr"/>
            <a:r>
              <a:rPr lang="en-US" dirty="0">
                <a:latin typeface="Huawei Sans" panose="020C0503030203020204" pitchFamily="34" charset="0"/>
              </a:rPr>
              <a:t>Files in the repository </a:t>
            </a:r>
            <a:r>
              <a:rPr lang="en-US" altLang="zh-CN" dirty="0">
                <a:latin typeface="Huawei Sans" panose="020C0503030203020204" pitchFamily="34" charset="0"/>
              </a:rPr>
              <a:t>on the cloud</a:t>
            </a:r>
            <a:r>
              <a:rPr lang="en-US" dirty="0">
                <a:latin typeface="Huawei Sans" panose="020C0503030203020204" pitchFamily="34" charset="0"/>
              </a:rPr>
              <a:t>:</a:t>
            </a:r>
          </a:p>
        </p:txBody>
      </p:sp>
      <p:pic>
        <p:nvPicPr>
          <p:cNvPr id="17" name="图片 16"/>
          <p:cNvPicPr/>
          <p:nvPr/>
        </p:nvPicPr>
        <p:blipFill>
          <a:blip r:embed="rId3"/>
          <a:stretch>
            <a:fillRect/>
          </a:stretch>
        </p:blipFill>
        <p:spPr>
          <a:xfrm>
            <a:off x="760192" y="2347760"/>
            <a:ext cx="9761026" cy="1368578"/>
          </a:xfrm>
          <a:prstGeom prst="rect">
            <a:avLst/>
          </a:prstGeom>
          <a:ln>
            <a:solidFill>
              <a:schemeClr val="bg1">
                <a:lumMod val="85000"/>
              </a:schemeClr>
            </a:solidFill>
          </a:ln>
        </p:spPr>
      </p:pic>
      <p:pic>
        <p:nvPicPr>
          <p:cNvPr id="18" name="图片 17"/>
          <p:cNvPicPr/>
          <p:nvPr/>
        </p:nvPicPr>
        <p:blipFill>
          <a:blip r:embed="rId4"/>
          <a:stretch>
            <a:fillRect/>
          </a:stretch>
        </p:blipFill>
        <p:spPr>
          <a:xfrm>
            <a:off x="760193" y="4433166"/>
            <a:ext cx="7268992" cy="1948584"/>
          </a:xfrm>
          <a:prstGeom prst="rect">
            <a:avLst/>
          </a:prstGeom>
        </p:spPr>
      </p:pic>
    </p:spTree>
    <p:extLst>
      <p:ext uri="{BB962C8B-B14F-4D97-AF65-F5344CB8AC3E}">
        <p14:creationId xmlns:p14="http://schemas.microsoft.com/office/powerpoint/2010/main" val="186016199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t>Cloning Code to the Local PC</a:t>
            </a:r>
          </a:p>
        </p:txBody>
      </p:sp>
      <p:sp>
        <p:nvSpPr>
          <p:cNvPr id="2" name="文本框 1"/>
          <p:cNvSpPr txBox="1"/>
          <p:nvPr/>
        </p:nvSpPr>
        <p:spPr>
          <a:xfrm>
            <a:off x="446087" y="1243879"/>
            <a:ext cx="11069638" cy="1384995"/>
          </a:xfrm>
          <a:prstGeom prst="rect">
            <a:avLst/>
          </a:prstGeom>
          <a:noFill/>
        </p:spPr>
        <p:txBody>
          <a:bodyPr wrap="square" rtlCol="0">
            <a:spAutoFit/>
          </a:bodyPr>
          <a:lstStyle>
            <a:defPPr>
              <a:defRPr lang="en-US"/>
            </a:defPPr>
            <a:lvl1pPr marL="302279" indent="-302279" algn="just" defTabSz="914034">
              <a:lnSpc>
                <a:spcPct val="140000"/>
              </a:lnSpc>
              <a:spcBef>
                <a:spcPts val="792"/>
              </a:spcBef>
              <a:buFont typeface="Arial" panose="020B0604020202020204" pitchFamily="34" charset="0"/>
              <a:buChar char="•"/>
              <a:defRPr sz="2000"/>
            </a:lvl1pPr>
          </a:lstStyle>
          <a:p>
            <a:pPr algn="l" fontAlgn="ctr"/>
            <a:r>
              <a:rPr lang="en-US" dirty="0">
                <a:latin typeface="Huawei Sans" panose="020C0503030203020204" pitchFamily="34" charset="0"/>
              </a:rPr>
              <a:t>Click </a:t>
            </a:r>
            <a:r>
              <a:rPr lang="en-US" b="1" dirty="0">
                <a:latin typeface="Huawei Sans" panose="020C0503030203020204" pitchFamily="34" charset="0"/>
              </a:rPr>
              <a:t>Clone with </a:t>
            </a:r>
            <a:r>
              <a:rPr lang="en-US" b="1" dirty="0" err="1">
                <a:latin typeface="Huawei Sans" panose="020C0503030203020204" pitchFamily="34" charset="0"/>
              </a:rPr>
              <a:t>ssh</a:t>
            </a:r>
            <a:r>
              <a:rPr lang="en-US" b="1" dirty="0">
                <a:latin typeface="Huawei Sans" panose="020C0503030203020204" pitchFamily="34" charset="0"/>
              </a:rPr>
              <a:t>/download</a:t>
            </a:r>
            <a:r>
              <a:rPr lang="en-US" dirty="0">
                <a:latin typeface="Huawei Sans" panose="020C0503030203020204" pitchFamily="34" charset="0"/>
              </a:rPr>
              <a:t> on the code repository page, copy the SSH or HTTPS address of the code repository, and run the </a:t>
            </a:r>
            <a:r>
              <a:rPr lang="en-US" b="1" dirty="0" err="1">
                <a:latin typeface="Huawei Sans" panose="020C0503030203020204" pitchFamily="34" charset="0"/>
              </a:rPr>
              <a:t>git</a:t>
            </a:r>
            <a:r>
              <a:rPr lang="en-US" b="1" dirty="0">
                <a:latin typeface="Huawei Sans" panose="020C0503030203020204" pitchFamily="34" charset="0"/>
              </a:rPr>
              <a:t> clone</a:t>
            </a:r>
            <a:r>
              <a:rPr lang="en-US" dirty="0">
                <a:latin typeface="Huawei Sans" panose="020C0503030203020204" pitchFamily="34" charset="0"/>
              </a:rPr>
              <a:t> command on the local </a:t>
            </a:r>
            <a:r>
              <a:rPr lang="en-US" dirty="0" err="1">
                <a:latin typeface="Huawei Sans" panose="020C0503030203020204" pitchFamily="34" charset="0"/>
              </a:rPr>
              <a:t>Git</a:t>
            </a:r>
            <a:r>
              <a:rPr lang="en-US" dirty="0">
                <a:latin typeface="Huawei Sans" panose="020C0503030203020204" pitchFamily="34" charset="0"/>
              </a:rPr>
              <a:t> client to clone code from the code repository on the cloud to the local PC.</a:t>
            </a:r>
          </a:p>
        </p:txBody>
      </p:sp>
      <p:sp>
        <p:nvSpPr>
          <p:cNvPr id="5" name="矩形 4"/>
          <p:cNvSpPr/>
          <p:nvPr/>
        </p:nvSpPr>
        <p:spPr>
          <a:xfrm>
            <a:off x="823458" y="3072647"/>
            <a:ext cx="9177919" cy="307777"/>
          </a:xfrm>
          <a:prstGeom prst="rect">
            <a:avLst/>
          </a:prstGeom>
          <a:solidFill>
            <a:srgbClr val="F4FBFE"/>
          </a:solidFill>
          <a:ln>
            <a:solidFill>
              <a:srgbClr val="99DFF9"/>
            </a:solidFill>
          </a:ln>
        </p:spPr>
        <p:txBody>
          <a:bodyPr wrap="square" rtlCol="0">
            <a:spAutoFit/>
          </a:bodyPr>
          <a:lstStyle/>
          <a:p>
            <a:pPr fontAlgn="ctr"/>
            <a:r>
              <a:rPr lang="en-US" sz="1400" dirty="0">
                <a:latin typeface="Huawei Sans" panose="020C0503030203020204" pitchFamily="34" charset="0"/>
              </a:rPr>
              <a:t>$ </a:t>
            </a:r>
            <a:r>
              <a:rPr lang="en-US" sz="1400" dirty="0" err="1">
                <a:latin typeface="Huawei Sans" panose="020C0503030203020204" pitchFamily="34" charset="0"/>
              </a:rPr>
              <a:t>git</a:t>
            </a:r>
            <a:r>
              <a:rPr lang="en-US" sz="1400" dirty="0">
                <a:latin typeface="Huawei Sans" panose="020C0503030203020204" pitchFamily="34" charset="0"/>
              </a:rPr>
              <a:t> clone git@codehub.devcloud.cn-north-4.huaweicloud.com:DevCloud_firstuse00001/</a:t>
            </a:r>
            <a:r>
              <a:rPr lang="en-US" sz="1400" dirty="0" err="1">
                <a:latin typeface="Huawei Sans" panose="020C0503030203020204" pitchFamily="34" charset="0"/>
              </a:rPr>
              <a:t>Git_firstuse.git</a:t>
            </a:r>
            <a:endParaRPr lang="en-US" altLang="zh-CN" sz="1400" dirty="0">
              <a:latin typeface="Huawei Sans" panose="020C0503030203020204" pitchFamily="34" charset="0"/>
            </a:endParaRPr>
          </a:p>
        </p:txBody>
      </p:sp>
      <p:sp>
        <p:nvSpPr>
          <p:cNvPr id="6" name="文本框 5"/>
          <p:cNvSpPr txBox="1"/>
          <p:nvPr/>
        </p:nvSpPr>
        <p:spPr>
          <a:xfrm>
            <a:off x="823457" y="2673252"/>
            <a:ext cx="972000" cy="369332"/>
          </a:xfrm>
          <a:prstGeom prst="rect">
            <a:avLst/>
          </a:prstGeom>
          <a:solidFill>
            <a:srgbClr val="99DFF9"/>
          </a:solidFill>
        </p:spPr>
        <p:txBody>
          <a:bodyPr wrap="square" rtlCol="0">
            <a:spAutoFit/>
          </a:bodyPr>
          <a:lstStyle/>
          <a:p>
            <a:pPr algn="ctr" fontAlgn="ctr"/>
            <a:r>
              <a:rPr lang="en-US" dirty="0">
                <a:latin typeface="Huawei Sans" panose="020C0503030203020204" pitchFamily="34" charset="0"/>
              </a:rPr>
              <a:t>SSH</a:t>
            </a:r>
            <a:endParaRPr lang="en-US" altLang="zh-CN" dirty="0">
              <a:latin typeface="Huawei Sans" panose="020C0503030203020204" pitchFamily="34" charset="0"/>
            </a:endParaRPr>
          </a:p>
        </p:txBody>
      </p:sp>
      <p:sp>
        <p:nvSpPr>
          <p:cNvPr id="17" name="矩形 16"/>
          <p:cNvSpPr/>
          <p:nvPr/>
        </p:nvSpPr>
        <p:spPr>
          <a:xfrm>
            <a:off x="823458" y="4123063"/>
            <a:ext cx="9177919" cy="307777"/>
          </a:xfrm>
          <a:prstGeom prst="rect">
            <a:avLst/>
          </a:prstGeom>
          <a:solidFill>
            <a:srgbClr val="F4FBFE"/>
          </a:solidFill>
          <a:ln>
            <a:solidFill>
              <a:srgbClr val="99DFF9"/>
            </a:solidFill>
          </a:ln>
        </p:spPr>
        <p:txBody>
          <a:bodyPr wrap="square" rtlCol="0">
            <a:spAutoFit/>
          </a:bodyPr>
          <a:lstStyle/>
          <a:p>
            <a:pPr fontAlgn="ctr"/>
            <a:r>
              <a:rPr lang="en-US" sz="1400" dirty="0">
                <a:latin typeface="Huawei Sans" panose="020C0503030203020204" pitchFamily="34" charset="0"/>
              </a:rPr>
              <a:t>$ </a:t>
            </a:r>
            <a:r>
              <a:rPr lang="en-US" sz="1400" dirty="0" err="1">
                <a:latin typeface="Huawei Sans" panose="020C0503030203020204" pitchFamily="34" charset="0"/>
              </a:rPr>
              <a:t>git</a:t>
            </a:r>
            <a:r>
              <a:rPr lang="en-US" sz="1400" dirty="0">
                <a:latin typeface="Huawei Sans" panose="020C0503030203020204" pitchFamily="34" charset="0"/>
              </a:rPr>
              <a:t> clone https://codehub.devcloud.cn-north-4.huaweicloud.com/DevCloud_firstuse00001/Git_firstuse.git</a:t>
            </a:r>
          </a:p>
        </p:txBody>
      </p:sp>
      <p:sp>
        <p:nvSpPr>
          <p:cNvPr id="18" name="文本框 17"/>
          <p:cNvSpPr txBox="1"/>
          <p:nvPr/>
        </p:nvSpPr>
        <p:spPr>
          <a:xfrm>
            <a:off x="823459" y="3723668"/>
            <a:ext cx="972000" cy="369332"/>
          </a:xfrm>
          <a:prstGeom prst="rect">
            <a:avLst/>
          </a:prstGeom>
          <a:solidFill>
            <a:srgbClr val="99DFF9"/>
          </a:solidFill>
        </p:spPr>
        <p:txBody>
          <a:bodyPr wrap="square" rtlCol="0">
            <a:spAutoFit/>
          </a:bodyPr>
          <a:lstStyle/>
          <a:p>
            <a:pPr algn="ctr" fontAlgn="ctr"/>
            <a:r>
              <a:rPr lang="en-US" dirty="0">
                <a:latin typeface="Huawei Sans" panose="020C0503030203020204" pitchFamily="34" charset="0"/>
              </a:rPr>
              <a:t>HTTPS</a:t>
            </a:r>
            <a:endParaRPr lang="en-US" altLang="zh-CN" dirty="0">
              <a:latin typeface="Huawei Sans" panose="020C0503030203020204" pitchFamily="34" charset="0"/>
            </a:endParaRPr>
          </a:p>
        </p:txBody>
      </p:sp>
      <p:sp>
        <p:nvSpPr>
          <p:cNvPr id="8" name="文本框 7"/>
          <p:cNvSpPr txBox="1"/>
          <p:nvPr/>
        </p:nvSpPr>
        <p:spPr>
          <a:xfrm>
            <a:off x="446087" y="4586719"/>
            <a:ext cx="11299826" cy="523220"/>
          </a:xfrm>
          <a:prstGeom prst="rect">
            <a:avLst/>
          </a:prstGeom>
          <a:noFill/>
        </p:spPr>
        <p:txBody>
          <a:bodyPr wrap="square" rtlCol="0">
            <a:spAutoFit/>
          </a:bodyPr>
          <a:lstStyle>
            <a:defPPr>
              <a:defRPr lang="en-US"/>
            </a:defPPr>
            <a:lvl1pPr marL="302279" indent="-302279" algn="just" defTabSz="914034">
              <a:lnSpc>
                <a:spcPct val="140000"/>
              </a:lnSpc>
              <a:spcBef>
                <a:spcPts val="792"/>
              </a:spcBef>
              <a:buFont typeface="Arial" panose="020B0604020202020204" pitchFamily="34" charset="0"/>
              <a:buChar char="•"/>
              <a:defRPr sz="2000"/>
            </a:lvl1pPr>
          </a:lstStyle>
          <a:p>
            <a:pPr algn="l" fontAlgn="ctr"/>
            <a:r>
              <a:rPr lang="en-US" dirty="0">
                <a:latin typeface="Huawei Sans" panose="020C0503030203020204" pitchFamily="34" charset="0"/>
              </a:rPr>
              <a:t>Modify codes on the local PC and commit changes to the code repository on the cloud.</a:t>
            </a:r>
          </a:p>
        </p:txBody>
      </p:sp>
      <p:pic>
        <p:nvPicPr>
          <p:cNvPr id="10" name="图片 9"/>
          <p:cNvPicPr>
            <a:picLocks noChangeAspect="1"/>
          </p:cNvPicPr>
          <p:nvPr/>
        </p:nvPicPr>
        <p:blipFill>
          <a:blip r:embed="rId3"/>
          <a:stretch>
            <a:fillRect/>
          </a:stretch>
        </p:blipFill>
        <p:spPr>
          <a:xfrm>
            <a:off x="828674" y="5256169"/>
            <a:ext cx="6323240" cy="1006230"/>
          </a:xfrm>
          <a:prstGeom prst="rect">
            <a:avLst/>
          </a:prstGeom>
          <a:ln>
            <a:solidFill>
              <a:schemeClr val="bg1">
                <a:lumMod val="85000"/>
              </a:schemeClr>
            </a:solidFill>
          </a:ln>
        </p:spPr>
      </p:pic>
    </p:spTree>
    <p:extLst>
      <p:ext uri="{BB962C8B-B14F-4D97-AF65-F5344CB8AC3E}">
        <p14:creationId xmlns:p14="http://schemas.microsoft.com/office/powerpoint/2010/main" val="305621568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t>Managing Code on HUAWEI CLOUD</a:t>
            </a:r>
          </a:p>
        </p:txBody>
      </p:sp>
      <p:sp>
        <p:nvSpPr>
          <p:cNvPr id="2" name="文本框 1"/>
          <p:cNvSpPr txBox="1"/>
          <p:nvPr/>
        </p:nvSpPr>
        <p:spPr>
          <a:xfrm>
            <a:off x="456479" y="1244220"/>
            <a:ext cx="10925896" cy="1255728"/>
          </a:xfrm>
          <a:prstGeom prst="rect">
            <a:avLst/>
          </a:prstGeom>
          <a:noFill/>
        </p:spPr>
        <p:txBody>
          <a:bodyPr wrap="square" rtlCol="0">
            <a:spAutoFit/>
          </a:bodyPr>
          <a:lstStyle>
            <a:defPPr>
              <a:defRPr lang="en-US"/>
            </a:defPPr>
            <a:lvl1pPr marL="302279" indent="-302279" algn="just" defTabSz="914034">
              <a:lnSpc>
                <a:spcPct val="140000"/>
              </a:lnSpc>
              <a:spcBef>
                <a:spcPts val="792"/>
              </a:spcBef>
              <a:buFont typeface="Arial" panose="020B0604020202020204" pitchFamily="34" charset="0"/>
              <a:buChar char="•"/>
              <a:defRPr sz="2000"/>
            </a:lvl1pPr>
          </a:lstStyle>
          <a:p>
            <a:pPr algn="l" fontAlgn="ctr"/>
            <a:r>
              <a:rPr lang="en-US" sz="1800" dirty="0">
                <a:latin typeface="Huawei Sans" panose="020C0503030203020204" pitchFamily="34" charset="0"/>
              </a:rPr>
              <a:t>On HUAWEI CLOUD, you can manage branches, including creating, switching, and merging branches. You can also read, modify, and commit code online. Experience more functions in code repositories on HUAWEI CLOUD.</a:t>
            </a:r>
          </a:p>
        </p:txBody>
      </p:sp>
      <p:pic>
        <p:nvPicPr>
          <p:cNvPr id="13" name="图片 12"/>
          <p:cNvPicPr/>
          <p:nvPr/>
        </p:nvPicPr>
        <p:blipFill>
          <a:blip r:embed="rId3"/>
          <a:stretch>
            <a:fillRect/>
          </a:stretch>
        </p:blipFill>
        <p:spPr>
          <a:xfrm>
            <a:off x="1011238" y="3486134"/>
            <a:ext cx="8681231" cy="2304692"/>
          </a:xfrm>
          <a:prstGeom prst="rect">
            <a:avLst/>
          </a:prstGeom>
        </p:spPr>
      </p:pic>
      <p:cxnSp>
        <p:nvCxnSpPr>
          <p:cNvPr id="8" name="直接连接符 7"/>
          <p:cNvCxnSpPr/>
          <p:nvPr/>
        </p:nvCxnSpPr>
        <p:spPr>
          <a:xfrm flipH="1">
            <a:off x="3525135" y="3378395"/>
            <a:ext cx="4366514" cy="2159335"/>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7891648" y="3009063"/>
            <a:ext cx="2649008" cy="307777"/>
          </a:xfrm>
          <a:prstGeom prst="rect">
            <a:avLst/>
          </a:prstGeom>
          <a:noFill/>
          <a:ln w="19050">
            <a:solidFill>
              <a:srgbClr val="EC7061"/>
            </a:solidFill>
          </a:ln>
        </p:spPr>
        <p:txBody>
          <a:bodyPr wrap="square" rtlCol="0">
            <a:spAutoFit/>
          </a:bodyPr>
          <a:lstStyle/>
          <a:p>
            <a:pPr fontAlgn="ctr"/>
            <a:r>
              <a:rPr lang="en-US" sz="1400" dirty="0">
                <a:latin typeface="Huawei Sans" panose="020C0503030203020204" pitchFamily="34" charset="0"/>
              </a:rPr>
              <a:t>Edit a file online by clicking it.</a:t>
            </a:r>
          </a:p>
        </p:txBody>
      </p:sp>
      <p:cxnSp>
        <p:nvCxnSpPr>
          <p:cNvPr id="22" name="直接连接符 21"/>
          <p:cNvCxnSpPr/>
          <p:nvPr/>
        </p:nvCxnSpPr>
        <p:spPr>
          <a:xfrm flipH="1" flipV="1">
            <a:off x="1549206" y="3441300"/>
            <a:ext cx="230670" cy="941490"/>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697805" y="2864211"/>
            <a:ext cx="1793989" cy="523220"/>
          </a:xfrm>
          <a:prstGeom prst="rect">
            <a:avLst/>
          </a:prstGeom>
          <a:noFill/>
          <a:ln w="19050">
            <a:solidFill>
              <a:srgbClr val="EC7061"/>
            </a:solidFill>
          </a:ln>
        </p:spPr>
        <p:txBody>
          <a:bodyPr wrap="square" rtlCol="0">
            <a:spAutoFit/>
          </a:bodyPr>
          <a:lstStyle/>
          <a:p>
            <a:pPr algn="ctr" fontAlgn="ctr"/>
            <a:r>
              <a:rPr lang="en-US" sz="1400" dirty="0">
                <a:latin typeface="Huawei Sans" panose="020C0503030203020204" pitchFamily="34" charset="0"/>
              </a:rPr>
              <a:t>Create and delete branches.</a:t>
            </a:r>
          </a:p>
        </p:txBody>
      </p:sp>
      <p:cxnSp>
        <p:nvCxnSpPr>
          <p:cNvPr id="34" name="直接连接符 33"/>
          <p:cNvCxnSpPr/>
          <p:nvPr/>
        </p:nvCxnSpPr>
        <p:spPr>
          <a:xfrm flipH="1">
            <a:off x="2888655" y="3065530"/>
            <a:ext cx="606406" cy="1295400"/>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2994117" y="2788531"/>
            <a:ext cx="1827580" cy="307777"/>
          </a:xfrm>
          <a:prstGeom prst="rect">
            <a:avLst/>
          </a:prstGeom>
          <a:noFill/>
          <a:ln w="19050">
            <a:solidFill>
              <a:srgbClr val="EC7061"/>
            </a:solidFill>
          </a:ln>
        </p:spPr>
        <p:txBody>
          <a:bodyPr wrap="square" rtlCol="0">
            <a:spAutoFit/>
          </a:bodyPr>
          <a:lstStyle/>
          <a:p>
            <a:pPr fontAlgn="ctr"/>
            <a:r>
              <a:rPr lang="en-US" sz="1400" dirty="0">
                <a:latin typeface="Huawei Sans" panose="020C0503030203020204" pitchFamily="34" charset="0"/>
              </a:rPr>
              <a:t>Merge branches.</a:t>
            </a:r>
          </a:p>
        </p:txBody>
      </p:sp>
    </p:spTree>
    <p:extLst>
      <p:ext uri="{BB962C8B-B14F-4D97-AF65-F5344CB8AC3E}">
        <p14:creationId xmlns:p14="http://schemas.microsoft.com/office/powerpoint/2010/main" val="285152109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pPr algn="l">
              <a:defRPr/>
            </a:pPr>
            <a:r>
              <a:rPr lang="en-US"/>
              <a:t>(</a:t>
            </a:r>
            <a:r>
              <a:rPr lang="en-US" altLang="zh-CN" smtClean="0"/>
              <a:t>Single</a:t>
            </a:r>
            <a:r>
              <a:rPr lang="en-US" smtClean="0"/>
              <a:t>) </a:t>
            </a:r>
            <a:r>
              <a:rPr lang="en-US" dirty="0"/>
              <a:t>What type of version control system is </a:t>
            </a:r>
            <a:r>
              <a:rPr lang="en-US" err="1"/>
              <a:t>Git</a:t>
            </a:r>
            <a:r>
              <a:rPr lang="en-US" smtClean="0"/>
              <a:t>?</a:t>
            </a:r>
            <a:r>
              <a:rPr lang="en-US" altLang="zh-CN"/>
              <a:t> (     )</a:t>
            </a:r>
            <a:endParaRPr lang="en-US" altLang="zh-CN" dirty="0"/>
          </a:p>
          <a:p>
            <a:pPr lvl="1" fontAlgn="ctr"/>
            <a:r>
              <a:rPr lang="en-US" sz="2000" smtClean="0">
                <a:latin typeface="Huawei Sans" panose="020C0503030203020204" pitchFamily="34" charset="0"/>
              </a:rPr>
              <a:t>Local </a:t>
            </a:r>
            <a:r>
              <a:rPr lang="en-US" sz="2000" dirty="0">
                <a:latin typeface="Huawei Sans" panose="020C0503030203020204" pitchFamily="34" charset="0"/>
              </a:rPr>
              <a:t>version control system</a:t>
            </a:r>
            <a:endParaRPr lang="en-US" altLang="zh-CN" sz="2000" dirty="0">
              <a:latin typeface="Huawei Sans" panose="020C0503030203020204" pitchFamily="34" charset="0"/>
            </a:endParaRPr>
          </a:p>
          <a:p>
            <a:pPr lvl="1" fontAlgn="ctr"/>
            <a:r>
              <a:rPr lang="en-US" sz="2000" dirty="0">
                <a:latin typeface="Huawei Sans" panose="020C0503030203020204" pitchFamily="34" charset="0"/>
              </a:rPr>
              <a:t>Centralized version control system</a:t>
            </a:r>
            <a:endParaRPr lang="en-US" altLang="zh-CN" sz="2000" dirty="0">
              <a:latin typeface="Huawei Sans" panose="020C0503030203020204" pitchFamily="34" charset="0"/>
            </a:endParaRPr>
          </a:p>
          <a:p>
            <a:pPr lvl="1" fontAlgn="ctr"/>
            <a:r>
              <a:rPr lang="en-US" sz="2000" dirty="0">
                <a:latin typeface="Huawei Sans" panose="020C0503030203020204" pitchFamily="34" charset="0"/>
              </a:rPr>
              <a:t>Distributed version control system</a:t>
            </a:r>
            <a:endParaRPr lang="en-US" altLang="zh-CN" sz="2000" dirty="0">
              <a:latin typeface="Huawei Sans" panose="020C0503030203020204" pitchFamily="34" charset="0"/>
            </a:endParaRPr>
          </a:p>
          <a:p>
            <a:pPr lvl="1" fontAlgn="ctr"/>
            <a:r>
              <a:rPr lang="en-US" sz="2000" dirty="0">
                <a:latin typeface="Huawei Sans" panose="020C0503030203020204" pitchFamily="34" charset="0"/>
              </a:rPr>
              <a:t>Open version control system</a:t>
            </a:r>
          </a:p>
        </p:txBody>
      </p:sp>
    </p:spTree>
    <p:extLst>
      <p:ext uri="{BB962C8B-B14F-4D97-AF65-F5344CB8AC3E}">
        <p14:creationId xmlns:p14="http://schemas.microsoft.com/office/powerpoint/2010/main" val="66036053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1"/>
          </p:nvPr>
        </p:nvSpPr>
        <p:spPr>
          <a:xfrm>
            <a:off x="451879" y="1241721"/>
            <a:ext cx="10873346" cy="4680000"/>
          </a:xfrm>
        </p:spPr>
        <p:txBody>
          <a:bodyPr/>
          <a:lstStyle/>
          <a:p>
            <a:pPr algn="l"/>
            <a:r>
              <a:rPr lang="en-US" sz="2000" dirty="0"/>
              <a:t>Version control systems allow developers to manage versioned code effectively in software development.</a:t>
            </a:r>
            <a:endParaRPr lang="en-US" altLang="zh-CN" sz="2000" dirty="0"/>
          </a:p>
          <a:p>
            <a:pPr algn="l"/>
            <a:r>
              <a:rPr lang="en-US" altLang="zh-CN" sz="2000" dirty="0"/>
              <a:t>Version control systems are </a:t>
            </a:r>
            <a:r>
              <a:rPr lang="en-US" sz="2000" dirty="0"/>
              <a:t>classified into local version control systems, centralized version control systems, and distributed version control systems. </a:t>
            </a:r>
            <a:r>
              <a:rPr lang="en-US" sz="2000" dirty="0" err="1"/>
              <a:t>Git</a:t>
            </a:r>
            <a:r>
              <a:rPr lang="en-US" sz="2000" dirty="0"/>
              <a:t> is a distributed version control system.</a:t>
            </a:r>
            <a:endParaRPr lang="en-US" altLang="zh-CN" sz="2000" dirty="0"/>
          </a:p>
          <a:p>
            <a:pPr algn="l"/>
            <a:r>
              <a:rPr lang="en-US" sz="2000" dirty="0" err="1"/>
              <a:t>Git</a:t>
            </a:r>
            <a:r>
              <a:rPr lang="en-US" sz="2000" dirty="0"/>
              <a:t> has CLI- and GUI-based clients available. Basic </a:t>
            </a:r>
            <a:r>
              <a:rPr lang="en-US" sz="2000" dirty="0" err="1"/>
              <a:t>Git</a:t>
            </a:r>
            <a:r>
              <a:rPr lang="en-US" sz="2000" dirty="0"/>
              <a:t> operations include clone, pull, push, and merge.</a:t>
            </a:r>
            <a:endParaRPr lang="en-US" altLang="zh-CN" sz="2000" dirty="0"/>
          </a:p>
          <a:p>
            <a:pPr algn="l"/>
            <a:r>
              <a:rPr lang="en-US" sz="2000" dirty="0"/>
              <a:t>HUAWEI CLOUD provides a </a:t>
            </a:r>
            <a:r>
              <a:rPr lang="en-US" sz="2000" dirty="0" err="1"/>
              <a:t>Git</a:t>
            </a:r>
            <a:r>
              <a:rPr lang="en-US" sz="2000" dirty="0"/>
              <a:t>-based online code hosting service for software developers to resolve issues such as cross-region collaboration, multi-branch concurrent development, code version management, and code security.</a:t>
            </a:r>
            <a:endParaRPr lang="en-US" altLang="zh-CN" sz="2000" dirty="0"/>
          </a:p>
          <a:p>
            <a:pPr algn="l"/>
            <a:endParaRPr lang="en-US" altLang="zh-CN" sz="2000" dirty="0"/>
          </a:p>
          <a:p>
            <a:pPr algn="l"/>
            <a:endParaRPr lang="en-US" altLang="zh-CN" sz="2000" dirty="0"/>
          </a:p>
        </p:txBody>
      </p:sp>
    </p:spTree>
    <p:extLst>
      <p:ext uri="{BB962C8B-B14F-4D97-AF65-F5344CB8AC3E}">
        <p14:creationId xmlns:p14="http://schemas.microsoft.com/office/powerpoint/2010/main" val="331070206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占位符 1"/>
          <p:cNvSpPr>
            <a:spLocks noGrp="1"/>
          </p:cNvSpPr>
          <p:nvPr>
            <p:ph type="body" sz="quarter" idx="10"/>
          </p:nvPr>
        </p:nvSpPr>
        <p:spPr/>
        <p:txBody>
          <a:bodyPr/>
          <a:lstStyle/>
          <a:p>
            <a:r>
              <a:rPr lang="en-US" dirty="0" err="1"/>
              <a:t>Git</a:t>
            </a:r>
            <a:r>
              <a:rPr lang="en-US" dirty="0"/>
              <a:t>: https://git-scm.com/</a:t>
            </a:r>
            <a:endParaRPr lang="en-US" altLang="zh-CN" dirty="0"/>
          </a:p>
          <a:p>
            <a:r>
              <a:rPr lang="en-US" dirty="0" err="1"/>
              <a:t>TortoiseGit</a:t>
            </a:r>
            <a:r>
              <a:rPr lang="en-US" dirty="0"/>
              <a:t>: https://tortoisegit.org/</a:t>
            </a:r>
            <a:endParaRPr lang="en-US" altLang="zh-CN" dirty="0"/>
          </a:p>
          <a:p>
            <a:r>
              <a:rPr lang="en-US" dirty="0" err="1"/>
              <a:t>CodeHub</a:t>
            </a:r>
            <a:r>
              <a:rPr lang="en-US" dirty="0"/>
              <a:t> operation guide: https://support.huaweicloud.com/codehub/index.html</a:t>
            </a:r>
          </a:p>
        </p:txBody>
      </p:sp>
    </p:spTree>
    <p:extLst>
      <p:ext uri="{BB962C8B-B14F-4D97-AF65-F5344CB8AC3E}">
        <p14:creationId xmlns:p14="http://schemas.microsoft.com/office/powerpoint/2010/main" val="24034571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pPr fontAlgn="ctr"/>
            <a:r>
              <a:rPr lang="en-US" b="1" dirty="0">
                <a:latin typeface="Huawei Sans" panose="020C0503030203020204" pitchFamily="34" charset="0"/>
              </a:rPr>
              <a:t>Version Control Overview</a:t>
            </a:r>
            <a:endParaRPr lang="en-US" altLang="zh-CN" b="1" dirty="0">
              <a:latin typeface="Huawei Sans" panose="020C0503030203020204" pitchFamily="34" charset="0"/>
            </a:endParaRPr>
          </a:p>
          <a:p>
            <a:pPr fontAlgn="ctr"/>
            <a:r>
              <a:rPr lang="en-US" dirty="0" err="1">
                <a:solidFill>
                  <a:schemeClr val="bg1">
                    <a:lumMod val="50000"/>
                  </a:schemeClr>
                </a:solidFill>
                <a:latin typeface="Huawei Sans" panose="020C0503030203020204" pitchFamily="34" charset="0"/>
              </a:rPr>
              <a:t>Git</a:t>
            </a:r>
            <a:r>
              <a:rPr lang="en-US" dirty="0">
                <a:solidFill>
                  <a:schemeClr val="bg1">
                    <a:lumMod val="50000"/>
                  </a:schemeClr>
                </a:solidFill>
                <a:latin typeface="Huawei Sans" panose="020C0503030203020204" pitchFamily="34" charset="0"/>
              </a:rPr>
              <a:t> Basic Concepts</a:t>
            </a:r>
            <a:endParaRPr lang="en-US" altLang="zh-CN" dirty="0">
              <a:solidFill>
                <a:schemeClr val="bg1">
                  <a:lumMod val="50000"/>
                </a:schemeClr>
              </a:solidFill>
              <a:latin typeface="Huawei Sans" panose="020C0503030203020204" pitchFamily="34" charset="0"/>
              <a:sym typeface="Huawei Sans" panose="020C0503030203020204" pitchFamily="34" charset="0"/>
            </a:endParaRPr>
          </a:p>
          <a:p>
            <a:pPr fontAlgn="ctr"/>
            <a:r>
              <a:rPr lang="en-US" dirty="0">
                <a:solidFill>
                  <a:schemeClr val="bg1">
                    <a:lumMod val="50000"/>
                  </a:schemeClr>
                </a:solidFill>
                <a:latin typeface="Huawei Sans" panose="020C0503030203020204" pitchFamily="34" charset="0"/>
              </a:rPr>
              <a:t>Basic </a:t>
            </a:r>
            <a:r>
              <a:rPr lang="en-US" dirty="0" err="1">
                <a:solidFill>
                  <a:schemeClr val="bg1">
                    <a:lumMod val="50000"/>
                  </a:schemeClr>
                </a:solidFill>
                <a:latin typeface="Huawei Sans" panose="020C0503030203020204" pitchFamily="34" charset="0"/>
              </a:rPr>
              <a:t>Git</a:t>
            </a:r>
            <a:r>
              <a:rPr lang="en-US" dirty="0">
                <a:solidFill>
                  <a:schemeClr val="bg1">
                    <a:lumMod val="50000"/>
                  </a:schemeClr>
                </a:solidFill>
                <a:latin typeface="Huawei Sans" panose="020C0503030203020204" pitchFamily="34" charset="0"/>
              </a:rPr>
              <a:t> Operations: Clone, Pull, Push, and Merge</a:t>
            </a:r>
            <a:endParaRPr lang="en-US" altLang="zh-CN" dirty="0">
              <a:solidFill>
                <a:schemeClr val="bg1">
                  <a:lumMod val="50000"/>
                </a:schemeClr>
              </a:solidFill>
              <a:latin typeface="Huawei Sans" panose="020C0503030203020204" pitchFamily="34" charset="0"/>
            </a:endParaRPr>
          </a:p>
          <a:p>
            <a:pPr fontAlgn="ctr"/>
            <a:r>
              <a:rPr lang="en-US" dirty="0">
                <a:solidFill>
                  <a:schemeClr val="bg1">
                    <a:lumMod val="50000"/>
                  </a:schemeClr>
                </a:solidFill>
                <a:latin typeface="Huawei Sans" panose="020C0503030203020204" pitchFamily="34" charset="0"/>
              </a:rPr>
              <a:t>HUAWEI CLOUD-based Code Hosting</a:t>
            </a:r>
          </a:p>
        </p:txBody>
      </p:sp>
    </p:spTree>
    <p:extLst>
      <p:ext uri="{BB962C8B-B14F-4D97-AF65-F5344CB8AC3E}">
        <p14:creationId xmlns:p14="http://schemas.microsoft.com/office/powerpoint/2010/main" val="262722525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67370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Begin with Your Thesis</a:t>
            </a:r>
            <a:endParaRPr lang="en-US" altLang="zh-CN" dirty="0">
              <a:sym typeface="Huawei Sans" panose="020C0503030203020204" pitchFamily="34" charset="0"/>
            </a:endParaRPr>
          </a:p>
        </p:txBody>
      </p:sp>
      <p:sp>
        <p:nvSpPr>
          <p:cNvPr id="4" name="文本框 3"/>
          <p:cNvSpPr txBox="1"/>
          <p:nvPr/>
        </p:nvSpPr>
        <p:spPr>
          <a:xfrm>
            <a:off x="454880" y="1279516"/>
            <a:ext cx="8378544" cy="369332"/>
          </a:xfrm>
          <a:prstGeom prst="rect">
            <a:avLst/>
          </a:prstGeom>
          <a:noFill/>
        </p:spPr>
        <p:txBody>
          <a:bodyPr wrap="square" rtlCol="0">
            <a:spAutoFit/>
          </a:bodyPr>
          <a:lstStyle/>
          <a:p>
            <a:pPr marL="285750" indent="-285750" fontAlgn="ctr">
              <a:buFont typeface="Arial" panose="020B0604020202020204" pitchFamily="34" charset="0"/>
              <a:buChar char="•"/>
            </a:pPr>
            <a:r>
              <a:rPr lang="en-US" dirty="0">
                <a:latin typeface="Huawei Sans" panose="020C0503030203020204" pitchFamily="34" charset="0"/>
              </a:rPr>
              <a:t>Multiple copies with </a:t>
            </a:r>
            <a:r>
              <a:rPr lang="en-US" altLang="zh-CN" dirty="0">
                <a:latin typeface="Huawei Sans" panose="020C0503030203020204" pitchFamily="34" charset="0"/>
              </a:rPr>
              <a:t>different modifications</a:t>
            </a:r>
            <a:r>
              <a:rPr lang="en-US" dirty="0">
                <a:latin typeface="Huawei Sans" panose="020C0503030203020204" pitchFamily="34" charset="0"/>
              </a:rPr>
              <a:t>:</a:t>
            </a:r>
          </a:p>
        </p:txBody>
      </p:sp>
      <p:grpSp>
        <p:nvGrpSpPr>
          <p:cNvPr id="30" name="组合 29"/>
          <p:cNvGrpSpPr/>
          <p:nvPr/>
        </p:nvGrpSpPr>
        <p:grpSpPr>
          <a:xfrm>
            <a:off x="3942925" y="2103259"/>
            <a:ext cx="2053088" cy="903621"/>
            <a:chOff x="4100867" y="2451508"/>
            <a:chExt cx="2053088" cy="903621"/>
          </a:xfrm>
        </p:grpSpPr>
        <p:pic>
          <p:nvPicPr>
            <p:cNvPr id="31" name="图片 30"/>
            <p:cNvPicPr>
              <a:picLocks noChangeAspect="1"/>
            </p:cNvPicPr>
            <p:nvPr/>
          </p:nvPicPr>
          <p:blipFill>
            <a:blip r:embed="rId3"/>
            <a:stretch>
              <a:fillRect/>
            </a:stretch>
          </p:blipFill>
          <p:spPr>
            <a:xfrm>
              <a:off x="4489248" y="2451508"/>
              <a:ext cx="446690" cy="508670"/>
            </a:xfrm>
            <a:prstGeom prst="rect">
              <a:avLst/>
            </a:prstGeom>
          </p:spPr>
        </p:pic>
        <p:sp>
          <p:nvSpPr>
            <p:cNvPr id="32" name="文本框 31"/>
            <p:cNvSpPr txBox="1"/>
            <p:nvPr/>
          </p:nvSpPr>
          <p:spPr>
            <a:xfrm>
              <a:off x="4100867" y="3047352"/>
              <a:ext cx="2053088" cy="307777"/>
            </a:xfrm>
            <a:prstGeom prst="rect">
              <a:avLst/>
            </a:prstGeom>
            <a:noFill/>
          </p:spPr>
          <p:txBody>
            <a:bodyPr wrap="square" rtlCol="0">
              <a:spAutoFit/>
            </a:bodyPr>
            <a:lstStyle/>
            <a:p>
              <a:pPr fontAlgn="ctr"/>
              <a:r>
                <a:rPr lang="en-US" sz="1400" dirty="0">
                  <a:latin typeface="Huawei Sans" panose="020C0503030203020204" pitchFamily="34" charset="0"/>
                </a:rPr>
                <a:t>XX thesis_0401.docx</a:t>
              </a:r>
              <a:endParaRPr lang="en-US" altLang="zh-CN" sz="1400" dirty="0">
                <a:latin typeface="Huawei Sans" panose="020C0503030203020204" pitchFamily="34" charset="0"/>
              </a:endParaRPr>
            </a:p>
          </p:txBody>
        </p:sp>
      </p:grpSp>
      <p:grpSp>
        <p:nvGrpSpPr>
          <p:cNvPr id="56" name="组合 55"/>
          <p:cNvGrpSpPr/>
          <p:nvPr/>
        </p:nvGrpSpPr>
        <p:grpSpPr>
          <a:xfrm>
            <a:off x="6404484" y="2103259"/>
            <a:ext cx="2513625" cy="894149"/>
            <a:chOff x="4100867" y="2451508"/>
            <a:chExt cx="2513625" cy="894149"/>
          </a:xfrm>
        </p:grpSpPr>
        <p:pic>
          <p:nvPicPr>
            <p:cNvPr id="58" name="图片 57"/>
            <p:cNvPicPr>
              <a:picLocks noChangeAspect="1"/>
            </p:cNvPicPr>
            <p:nvPr/>
          </p:nvPicPr>
          <p:blipFill>
            <a:blip r:embed="rId3"/>
            <a:stretch>
              <a:fillRect/>
            </a:stretch>
          </p:blipFill>
          <p:spPr>
            <a:xfrm>
              <a:off x="4489248" y="2451508"/>
              <a:ext cx="446690" cy="508670"/>
            </a:xfrm>
            <a:prstGeom prst="rect">
              <a:avLst/>
            </a:prstGeom>
          </p:spPr>
        </p:pic>
        <p:sp>
          <p:nvSpPr>
            <p:cNvPr id="59" name="文本框 58"/>
            <p:cNvSpPr txBox="1"/>
            <p:nvPr/>
          </p:nvSpPr>
          <p:spPr>
            <a:xfrm>
              <a:off x="4100867" y="3037880"/>
              <a:ext cx="2513625" cy="307777"/>
            </a:xfrm>
            <a:prstGeom prst="rect">
              <a:avLst/>
            </a:prstGeom>
            <a:noFill/>
          </p:spPr>
          <p:txBody>
            <a:bodyPr wrap="square" rtlCol="0">
              <a:spAutoFit/>
            </a:bodyPr>
            <a:lstStyle/>
            <a:p>
              <a:pPr fontAlgn="ctr"/>
              <a:r>
                <a:rPr lang="en-US" sz="1400" dirty="0">
                  <a:latin typeface="Huawei Sans" panose="020C0503030203020204" pitchFamily="34" charset="0"/>
                </a:rPr>
                <a:t>XX thesis_0402.docx</a:t>
              </a:r>
              <a:endParaRPr lang="en-US" altLang="zh-CN" sz="1400" dirty="0">
                <a:latin typeface="Huawei Sans" panose="020C0503030203020204" pitchFamily="34" charset="0"/>
              </a:endParaRPr>
            </a:p>
          </p:txBody>
        </p:sp>
      </p:grpSp>
      <p:grpSp>
        <p:nvGrpSpPr>
          <p:cNvPr id="60" name="组合 59"/>
          <p:cNvGrpSpPr/>
          <p:nvPr/>
        </p:nvGrpSpPr>
        <p:grpSpPr>
          <a:xfrm>
            <a:off x="3942925" y="3745716"/>
            <a:ext cx="2146590" cy="894149"/>
            <a:chOff x="4100867" y="2451508"/>
            <a:chExt cx="2146590" cy="894149"/>
          </a:xfrm>
        </p:grpSpPr>
        <p:pic>
          <p:nvPicPr>
            <p:cNvPr id="62" name="图片 61"/>
            <p:cNvPicPr>
              <a:picLocks noChangeAspect="1"/>
            </p:cNvPicPr>
            <p:nvPr/>
          </p:nvPicPr>
          <p:blipFill>
            <a:blip r:embed="rId3"/>
            <a:stretch>
              <a:fillRect/>
            </a:stretch>
          </p:blipFill>
          <p:spPr>
            <a:xfrm>
              <a:off x="4489248" y="2451508"/>
              <a:ext cx="446690" cy="508670"/>
            </a:xfrm>
            <a:prstGeom prst="rect">
              <a:avLst/>
            </a:prstGeom>
          </p:spPr>
        </p:pic>
        <p:sp>
          <p:nvSpPr>
            <p:cNvPr id="63" name="文本框 62"/>
            <p:cNvSpPr txBox="1"/>
            <p:nvPr/>
          </p:nvSpPr>
          <p:spPr>
            <a:xfrm>
              <a:off x="4100867" y="3037880"/>
              <a:ext cx="2146590" cy="307777"/>
            </a:xfrm>
            <a:prstGeom prst="rect">
              <a:avLst/>
            </a:prstGeom>
            <a:noFill/>
          </p:spPr>
          <p:txBody>
            <a:bodyPr wrap="square" rtlCol="0">
              <a:spAutoFit/>
            </a:bodyPr>
            <a:lstStyle/>
            <a:p>
              <a:pPr fontAlgn="ctr"/>
              <a:r>
                <a:rPr lang="en-US" sz="1400" dirty="0">
                  <a:latin typeface="Huawei Sans" panose="020C0503030203020204" pitchFamily="34" charset="0"/>
                </a:rPr>
                <a:t>XX thesis_0403.docx</a:t>
              </a:r>
              <a:endParaRPr lang="en-US" altLang="zh-CN" sz="1400" dirty="0">
                <a:latin typeface="Huawei Sans" panose="020C0503030203020204" pitchFamily="34" charset="0"/>
              </a:endParaRPr>
            </a:p>
          </p:txBody>
        </p:sp>
      </p:grpSp>
      <p:grpSp>
        <p:nvGrpSpPr>
          <p:cNvPr id="64" name="组合 63"/>
          <p:cNvGrpSpPr/>
          <p:nvPr/>
        </p:nvGrpSpPr>
        <p:grpSpPr>
          <a:xfrm>
            <a:off x="6404484" y="3745716"/>
            <a:ext cx="2513625" cy="894149"/>
            <a:chOff x="4100867" y="2451508"/>
            <a:chExt cx="2513625" cy="894149"/>
          </a:xfrm>
        </p:grpSpPr>
        <p:pic>
          <p:nvPicPr>
            <p:cNvPr id="65" name="图片 64"/>
            <p:cNvPicPr>
              <a:picLocks noChangeAspect="1"/>
            </p:cNvPicPr>
            <p:nvPr/>
          </p:nvPicPr>
          <p:blipFill>
            <a:blip r:embed="rId3"/>
            <a:stretch>
              <a:fillRect/>
            </a:stretch>
          </p:blipFill>
          <p:spPr>
            <a:xfrm>
              <a:off x="4489248" y="2451508"/>
              <a:ext cx="446690" cy="508670"/>
            </a:xfrm>
            <a:prstGeom prst="rect">
              <a:avLst/>
            </a:prstGeom>
          </p:spPr>
        </p:pic>
        <p:sp>
          <p:nvSpPr>
            <p:cNvPr id="66" name="文本框 65"/>
            <p:cNvSpPr txBox="1"/>
            <p:nvPr/>
          </p:nvSpPr>
          <p:spPr>
            <a:xfrm>
              <a:off x="4100867" y="3037880"/>
              <a:ext cx="2513625" cy="307777"/>
            </a:xfrm>
            <a:prstGeom prst="rect">
              <a:avLst/>
            </a:prstGeom>
            <a:noFill/>
          </p:spPr>
          <p:txBody>
            <a:bodyPr wrap="square" rtlCol="0">
              <a:spAutoFit/>
            </a:bodyPr>
            <a:lstStyle/>
            <a:p>
              <a:pPr fontAlgn="ctr"/>
              <a:r>
                <a:rPr lang="en-US" sz="1400" dirty="0">
                  <a:latin typeface="Huawei Sans" panose="020C0503030203020204" pitchFamily="34" charset="0"/>
                </a:rPr>
                <a:t>XX thesis_0404.docx</a:t>
              </a:r>
              <a:endParaRPr lang="en-US" altLang="zh-CN" sz="1400" dirty="0">
                <a:latin typeface="Huawei Sans" panose="020C0503030203020204" pitchFamily="34" charset="0"/>
              </a:endParaRPr>
            </a:p>
          </p:txBody>
        </p:sp>
      </p:grpSp>
      <p:sp>
        <p:nvSpPr>
          <p:cNvPr id="67" name="Oval 4"/>
          <p:cNvSpPr>
            <a:spLocks noChangeAspect="1"/>
          </p:cNvSpPr>
          <p:nvPr/>
        </p:nvSpPr>
        <p:spPr>
          <a:xfrm>
            <a:off x="3741029" y="2139520"/>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Oval 4"/>
          <p:cNvSpPr>
            <a:spLocks noChangeAspect="1"/>
          </p:cNvSpPr>
          <p:nvPr/>
        </p:nvSpPr>
        <p:spPr>
          <a:xfrm>
            <a:off x="6235516" y="2125068"/>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Oval 4"/>
          <p:cNvSpPr>
            <a:spLocks noChangeAspect="1"/>
          </p:cNvSpPr>
          <p:nvPr/>
        </p:nvSpPr>
        <p:spPr>
          <a:xfrm>
            <a:off x="3741029" y="3694109"/>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Oval 4"/>
          <p:cNvSpPr>
            <a:spLocks noChangeAspect="1"/>
          </p:cNvSpPr>
          <p:nvPr/>
        </p:nvSpPr>
        <p:spPr>
          <a:xfrm>
            <a:off x="6235516" y="3679657"/>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框 2"/>
          <p:cNvSpPr txBox="1"/>
          <p:nvPr/>
        </p:nvSpPr>
        <p:spPr>
          <a:xfrm>
            <a:off x="6839323" y="4855630"/>
            <a:ext cx="4157571" cy="369332"/>
          </a:xfrm>
          <a:prstGeom prst="rect">
            <a:avLst/>
          </a:prstGeom>
          <a:solidFill>
            <a:srgbClr val="F4FBFE"/>
          </a:solidFill>
          <a:ln>
            <a:solidFill>
              <a:srgbClr val="99DFF9"/>
            </a:solidFill>
          </a:ln>
        </p:spPr>
        <p:txBody>
          <a:bodyPr wrap="square" rtlCol="0">
            <a:spAutoFit/>
          </a:bodyPr>
          <a:lstStyle/>
          <a:p>
            <a:pPr fontAlgn="ctr"/>
            <a:r>
              <a:rPr lang="en-US" dirty="0">
                <a:latin typeface="Huawei Sans" panose="020C0503030203020204" pitchFamily="34" charset="0"/>
              </a:rPr>
              <a:t>Question: How to solve this problem?</a:t>
            </a:r>
          </a:p>
        </p:txBody>
      </p:sp>
      <p:sp>
        <p:nvSpPr>
          <p:cNvPr id="22" name="文本框 21"/>
          <p:cNvSpPr txBox="1"/>
          <p:nvPr/>
        </p:nvSpPr>
        <p:spPr>
          <a:xfrm>
            <a:off x="467406" y="5185097"/>
            <a:ext cx="10887053" cy="1172629"/>
          </a:xfrm>
          <a:prstGeom prst="rect">
            <a:avLst/>
          </a:prstGeom>
          <a:noFill/>
        </p:spPr>
        <p:txBody>
          <a:bodyPr wrap="square" rtlCol="0">
            <a:spAutoFit/>
          </a:bodyPr>
          <a:lstStyle/>
          <a:p>
            <a:pPr fontAlgn="ctr">
              <a:lnSpc>
                <a:spcPct val="130000"/>
              </a:lnSpc>
            </a:pPr>
            <a:r>
              <a:rPr lang="en-US" dirty="0">
                <a:latin typeface="Huawei Sans" panose="020C0503030203020204" pitchFamily="34" charset="0"/>
              </a:rPr>
              <a:t>Pain point:</a:t>
            </a:r>
          </a:p>
          <a:p>
            <a:pPr marL="342900" indent="-342900" fontAlgn="ctr">
              <a:lnSpc>
                <a:spcPct val="130000"/>
              </a:lnSpc>
              <a:buFont typeface="Arial" panose="020B0604020202020204" pitchFamily="34" charset="0"/>
              <a:buChar char="•"/>
            </a:pPr>
            <a:r>
              <a:rPr lang="en-US" dirty="0">
                <a:latin typeface="Huawei Sans" panose="020C0503030203020204" pitchFamily="34" charset="0"/>
              </a:rPr>
              <a:t>Multiple copies with different modifications are available. To revert certain modifications, you need to open these files one by one to search for the desired modifications.</a:t>
            </a:r>
            <a:endParaRPr lang="en-US" altLang="zh-CN" dirty="0">
              <a:latin typeface="Huawei Sans" panose="020C0503030203020204" pitchFamily="34" charset="0"/>
            </a:endParaRPr>
          </a:p>
        </p:txBody>
      </p:sp>
    </p:spTree>
    <p:extLst>
      <p:ext uri="{BB962C8B-B14F-4D97-AF65-F5344CB8AC3E}">
        <p14:creationId xmlns:p14="http://schemas.microsoft.com/office/powerpoint/2010/main" val="2497548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Version Control: Add </a:t>
            </a:r>
            <a:r>
              <a:rPr lang="en-US"/>
              <a:t>Change Descriptions</a:t>
            </a:r>
            <a:endParaRPr lang="en-US" altLang="zh-CN" dirty="0">
              <a:sym typeface="Huawei Sans" panose="020C0503030203020204" pitchFamily="34" charset="0"/>
            </a:endParaRPr>
          </a:p>
        </p:txBody>
      </p:sp>
      <p:sp>
        <p:nvSpPr>
          <p:cNvPr id="4" name="文本框 3"/>
          <p:cNvSpPr txBox="1"/>
          <p:nvPr/>
        </p:nvSpPr>
        <p:spPr>
          <a:xfrm>
            <a:off x="452477" y="1246219"/>
            <a:ext cx="11590366" cy="1275221"/>
          </a:xfrm>
          <a:prstGeom prst="rect">
            <a:avLst/>
          </a:prstGeom>
          <a:noFill/>
        </p:spPr>
        <p:txBody>
          <a:bodyPr wrap="square" rtlCol="0">
            <a:spAutoFit/>
          </a:bodyPr>
          <a:lstStyle/>
          <a:p>
            <a:pPr marL="285750" indent="-285750" fontAlgn="ctr">
              <a:lnSpc>
                <a:spcPct val="130000"/>
              </a:lnSpc>
              <a:spcBef>
                <a:spcPts val="792"/>
              </a:spcBef>
              <a:buFont typeface="Arial" panose="020B0604020202020204" pitchFamily="34" charset="0"/>
              <a:buChar char="•"/>
            </a:pPr>
            <a:r>
              <a:rPr lang="en-US" dirty="0">
                <a:latin typeface="Huawei Sans" panose="020C0503030203020204" pitchFamily="34" charset="0"/>
              </a:rPr>
              <a:t>Adding a description for each copy facilitates you to recognize what changes are made in a copy.</a:t>
            </a:r>
            <a:endParaRPr lang="en-US" altLang="zh-CN" dirty="0">
              <a:latin typeface="Huawei Sans" panose="020C0503030203020204" pitchFamily="34" charset="0"/>
            </a:endParaRPr>
          </a:p>
          <a:p>
            <a:pPr marL="285750" indent="-285750" fontAlgn="ctr">
              <a:lnSpc>
                <a:spcPct val="130000"/>
              </a:lnSpc>
              <a:spcBef>
                <a:spcPts val="792"/>
              </a:spcBef>
              <a:buFont typeface="Arial" panose="020B0604020202020204" pitchFamily="34" charset="0"/>
              <a:buChar char="•"/>
            </a:pPr>
            <a:r>
              <a:rPr lang="en-US" dirty="0">
                <a:latin typeface="Huawei Sans" panose="020C0503030203020204" pitchFamily="34" charset="0"/>
              </a:rPr>
              <a:t>Since multiple copies may be generated in a day, to arrange all these copies in a timeline, specify a version number for each copy.</a:t>
            </a:r>
          </a:p>
        </p:txBody>
      </p:sp>
      <p:pic>
        <p:nvPicPr>
          <p:cNvPr id="31" name="图片 30"/>
          <p:cNvPicPr>
            <a:picLocks noChangeAspect="1"/>
          </p:cNvPicPr>
          <p:nvPr/>
        </p:nvPicPr>
        <p:blipFill>
          <a:blip r:embed="rId3"/>
          <a:stretch>
            <a:fillRect/>
          </a:stretch>
        </p:blipFill>
        <p:spPr>
          <a:xfrm>
            <a:off x="3882277" y="2990832"/>
            <a:ext cx="446690" cy="508670"/>
          </a:xfrm>
          <a:prstGeom prst="rect">
            <a:avLst/>
          </a:prstGeom>
        </p:spPr>
      </p:pic>
      <p:sp>
        <p:nvSpPr>
          <p:cNvPr id="32" name="文本框 31"/>
          <p:cNvSpPr txBox="1"/>
          <p:nvPr/>
        </p:nvSpPr>
        <p:spPr>
          <a:xfrm>
            <a:off x="3320575" y="3577204"/>
            <a:ext cx="1913348" cy="523220"/>
          </a:xfrm>
          <a:prstGeom prst="rect">
            <a:avLst/>
          </a:prstGeom>
          <a:noFill/>
        </p:spPr>
        <p:txBody>
          <a:bodyPr wrap="square" rtlCol="0">
            <a:spAutoFit/>
          </a:bodyPr>
          <a:lstStyle/>
          <a:p>
            <a:pPr fontAlgn="ctr"/>
            <a:r>
              <a:rPr lang="en-US" sz="1400" dirty="0">
                <a:solidFill>
                  <a:srgbClr val="EC7061"/>
                </a:solidFill>
                <a:latin typeface="Huawei Sans" panose="020C0503030203020204" pitchFamily="34" charset="0"/>
              </a:rPr>
              <a:t>v1</a:t>
            </a:r>
            <a:r>
              <a:rPr lang="en-US" sz="1400" dirty="0">
                <a:latin typeface="Huawei Sans" panose="020C0503030203020204" pitchFamily="34" charset="0"/>
              </a:rPr>
              <a:t>_xx </a:t>
            </a:r>
            <a:r>
              <a:rPr lang="en-US" sz="1400" dirty="0" err="1">
                <a:latin typeface="Huawei Sans" panose="020C0503030203020204" pitchFamily="34" charset="0"/>
              </a:rPr>
              <a:t>Thesis_</a:t>
            </a:r>
            <a:r>
              <a:rPr lang="en-US" sz="1400" dirty="0" err="1">
                <a:solidFill>
                  <a:srgbClr val="EC7061"/>
                </a:solidFill>
                <a:latin typeface="Huawei Sans" panose="020C0503030203020204" pitchFamily="34" charset="0"/>
              </a:rPr>
              <a:t>Title</a:t>
            </a:r>
            <a:r>
              <a:rPr lang="en-US" sz="1400" dirty="0">
                <a:solidFill>
                  <a:srgbClr val="EC7061"/>
                </a:solidFill>
                <a:latin typeface="Huawei Sans" panose="020C0503030203020204" pitchFamily="34" charset="0"/>
              </a:rPr>
              <a:t> Modified_0401</a:t>
            </a:r>
            <a:r>
              <a:rPr lang="en-US" sz="1400" dirty="0">
                <a:latin typeface="Huawei Sans" panose="020C0503030203020204" pitchFamily="34" charset="0"/>
              </a:rPr>
              <a:t>.docx</a:t>
            </a:r>
            <a:endParaRPr lang="en-US" altLang="zh-CN" sz="1400" dirty="0">
              <a:latin typeface="Huawei Sans" panose="020C0503030203020204" pitchFamily="34" charset="0"/>
            </a:endParaRPr>
          </a:p>
        </p:txBody>
      </p:sp>
      <p:pic>
        <p:nvPicPr>
          <p:cNvPr id="58" name="图片 57"/>
          <p:cNvPicPr>
            <a:picLocks noChangeAspect="1"/>
          </p:cNvPicPr>
          <p:nvPr/>
        </p:nvPicPr>
        <p:blipFill>
          <a:blip r:embed="rId3"/>
          <a:stretch>
            <a:fillRect/>
          </a:stretch>
        </p:blipFill>
        <p:spPr>
          <a:xfrm>
            <a:off x="6768707" y="2990832"/>
            <a:ext cx="446690" cy="508670"/>
          </a:xfrm>
          <a:prstGeom prst="rect">
            <a:avLst/>
          </a:prstGeom>
        </p:spPr>
      </p:pic>
      <p:pic>
        <p:nvPicPr>
          <p:cNvPr id="62" name="图片 61"/>
          <p:cNvPicPr>
            <a:picLocks noChangeAspect="1"/>
          </p:cNvPicPr>
          <p:nvPr/>
        </p:nvPicPr>
        <p:blipFill>
          <a:blip r:embed="rId3"/>
          <a:stretch>
            <a:fillRect/>
          </a:stretch>
        </p:blipFill>
        <p:spPr>
          <a:xfrm>
            <a:off x="3882277" y="4858376"/>
            <a:ext cx="446690" cy="508670"/>
          </a:xfrm>
          <a:prstGeom prst="rect">
            <a:avLst/>
          </a:prstGeom>
        </p:spPr>
      </p:pic>
      <p:pic>
        <p:nvPicPr>
          <p:cNvPr id="65" name="图片 64"/>
          <p:cNvPicPr>
            <a:picLocks noChangeAspect="1"/>
          </p:cNvPicPr>
          <p:nvPr/>
        </p:nvPicPr>
        <p:blipFill>
          <a:blip r:embed="rId3"/>
          <a:stretch>
            <a:fillRect/>
          </a:stretch>
        </p:blipFill>
        <p:spPr>
          <a:xfrm>
            <a:off x="6768707" y="4858376"/>
            <a:ext cx="446690" cy="508670"/>
          </a:xfrm>
          <a:prstGeom prst="rect">
            <a:avLst/>
          </a:prstGeom>
        </p:spPr>
      </p:pic>
      <p:sp>
        <p:nvSpPr>
          <p:cNvPr id="67" name="Oval 4"/>
          <p:cNvSpPr>
            <a:spLocks noChangeAspect="1"/>
          </p:cNvSpPr>
          <p:nvPr/>
        </p:nvSpPr>
        <p:spPr>
          <a:xfrm>
            <a:off x="3292000" y="3012641"/>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Oval 4"/>
          <p:cNvSpPr>
            <a:spLocks noChangeAspect="1"/>
          </p:cNvSpPr>
          <p:nvPr/>
        </p:nvSpPr>
        <p:spPr>
          <a:xfrm>
            <a:off x="6211358" y="3012641"/>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Oval 4"/>
          <p:cNvSpPr>
            <a:spLocks noChangeAspect="1"/>
          </p:cNvSpPr>
          <p:nvPr/>
        </p:nvSpPr>
        <p:spPr>
          <a:xfrm>
            <a:off x="3292000" y="4806769"/>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Oval 4"/>
          <p:cNvSpPr>
            <a:spLocks noChangeAspect="1"/>
          </p:cNvSpPr>
          <p:nvPr/>
        </p:nvSpPr>
        <p:spPr>
          <a:xfrm>
            <a:off x="6211358" y="4812678"/>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a:xfrm>
            <a:off x="6071841" y="3577204"/>
            <a:ext cx="3064697" cy="523220"/>
          </a:xfrm>
          <a:prstGeom prst="rect">
            <a:avLst/>
          </a:prstGeom>
          <a:noFill/>
        </p:spPr>
        <p:txBody>
          <a:bodyPr wrap="square" rtlCol="0">
            <a:spAutoFit/>
          </a:bodyPr>
          <a:lstStyle/>
          <a:p>
            <a:pPr fontAlgn="ctr"/>
            <a:r>
              <a:rPr lang="en-US" sz="1400" dirty="0">
                <a:solidFill>
                  <a:srgbClr val="EC7061"/>
                </a:solidFill>
                <a:latin typeface="Huawei Sans" panose="020C0503030203020204" pitchFamily="34" charset="0"/>
              </a:rPr>
              <a:t>v2</a:t>
            </a:r>
            <a:r>
              <a:rPr lang="en-US" sz="1400" dirty="0">
                <a:latin typeface="Huawei Sans" panose="020C0503030203020204" pitchFamily="34" charset="0"/>
              </a:rPr>
              <a:t>_xx </a:t>
            </a:r>
            <a:r>
              <a:rPr lang="en-US" sz="1400" dirty="0" err="1">
                <a:latin typeface="Huawei Sans" panose="020C0503030203020204" pitchFamily="34" charset="0"/>
              </a:rPr>
              <a:t>Thesis_</a:t>
            </a:r>
            <a:r>
              <a:rPr lang="en-US" sz="1400" dirty="0" err="1">
                <a:solidFill>
                  <a:srgbClr val="EC7061"/>
                </a:solidFill>
                <a:latin typeface="Huawei Sans" panose="020C0503030203020204" pitchFamily="34" charset="0"/>
              </a:rPr>
              <a:t>Abstract</a:t>
            </a:r>
            <a:r>
              <a:rPr lang="en-US" sz="1400" dirty="0">
                <a:latin typeface="Huawei Sans" panose="020C0503030203020204" pitchFamily="34" charset="0"/>
              </a:rPr>
              <a:t> </a:t>
            </a:r>
            <a:r>
              <a:rPr lang="en-US" sz="1400" dirty="0">
                <a:solidFill>
                  <a:srgbClr val="EC7061"/>
                </a:solidFill>
                <a:latin typeface="Huawei Sans" panose="020C0503030203020204" pitchFamily="34" charset="0"/>
              </a:rPr>
              <a:t>Modified_0402</a:t>
            </a:r>
            <a:r>
              <a:rPr lang="en-US" sz="1400" dirty="0">
                <a:latin typeface="Huawei Sans" panose="020C0503030203020204" pitchFamily="34" charset="0"/>
              </a:rPr>
              <a:t>.docx</a:t>
            </a:r>
            <a:endParaRPr lang="en-US" altLang="zh-CN" sz="1400" dirty="0">
              <a:latin typeface="Huawei Sans" panose="020C0503030203020204" pitchFamily="34" charset="0"/>
            </a:endParaRPr>
          </a:p>
        </p:txBody>
      </p:sp>
      <p:sp>
        <p:nvSpPr>
          <p:cNvPr id="23" name="文本框 22"/>
          <p:cNvSpPr txBox="1"/>
          <p:nvPr/>
        </p:nvSpPr>
        <p:spPr>
          <a:xfrm>
            <a:off x="3320574" y="5377133"/>
            <a:ext cx="2333461" cy="523220"/>
          </a:xfrm>
          <a:prstGeom prst="rect">
            <a:avLst/>
          </a:prstGeom>
          <a:noFill/>
        </p:spPr>
        <p:txBody>
          <a:bodyPr wrap="square" rtlCol="0">
            <a:spAutoFit/>
          </a:bodyPr>
          <a:lstStyle/>
          <a:p>
            <a:pPr fontAlgn="ctr"/>
            <a:r>
              <a:rPr lang="en-US" sz="1400" dirty="0">
                <a:solidFill>
                  <a:srgbClr val="EC7061"/>
                </a:solidFill>
                <a:latin typeface="Huawei Sans" panose="020C0503030203020204" pitchFamily="34" charset="0"/>
              </a:rPr>
              <a:t>v3</a:t>
            </a:r>
            <a:r>
              <a:rPr lang="en-US" sz="1400" dirty="0">
                <a:latin typeface="Huawei Sans" panose="020C0503030203020204" pitchFamily="34" charset="0"/>
              </a:rPr>
              <a:t>_xx </a:t>
            </a:r>
            <a:r>
              <a:rPr lang="en-US" sz="1400" dirty="0" err="1">
                <a:latin typeface="Huawei Sans" panose="020C0503030203020204" pitchFamily="34" charset="0"/>
              </a:rPr>
              <a:t>Thesis_</a:t>
            </a:r>
            <a:r>
              <a:rPr lang="en-US" sz="1400" dirty="0" err="1">
                <a:solidFill>
                  <a:srgbClr val="EC7061"/>
                </a:solidFill>
                <a:latin typeface="Huawei Sans" panose="020C0503030203020204" pitchFamily="34" charset="0"/>
              </a:rPr>
              <a:t>Preface</a:t>
            </a:r>
            <a:r>
              <a:rPr lang="en-US" sz="1400" dirty="0">
                <a:solidFill>
                  <a:srgbClr val="EC7061"/>
                </a:solidFill>
                <a:latin typeface="Huawei Sans" panose="020C0503030203020204" pitchFamily="34" charset="0"/>
              </a:rPr>
              <a:t> Modified_0403</a:t>
            </a:r>
            <a:r>
              <a:rPr lang="en-US" sz="1400" dirty="0">
                <a:latin typeface="Huawei Sans" panose="020C0503030203020204" pitchFamily="34" charset="0"/>
              </a:rPr>
              <a:t>.docx</a:t>
            </a:r>
            <a:endParaRPr lang="en-US" altLang="zh-CN" sz="1400" dirty="0">
              <a:latin typeface="Huawei Sans" panose="020C0503030203020204" pitchFamily="34" charset="0"/>
            </a:endParaRPr>
          </a:p>
        </p:txBody>
      </p:sp>
      <p:sp>
        <p:nvSpPr>
          <p:cNvPr id="24" name="文本框 23"/>
          <p:cNvSpPr txBox="1"/>
          <p:nvPr/>
        </p:nvSpPr>
        <p:spPr>
          <a:xfrm>
            <a:off x="6071842" y="5377133"/>
            <a:ext cx="3064696" cy="523220"/>
          </a:xfrm>
          <a:prstGeom prst="rect">
            <a:avLst/>
          </a:prstGeom>
          <a:noFill/>
        </p:spPr>
        <p:txBody>
          <a:bodyPr wrap="square" rtlCol="0">
            <a:spAutoFit/>
          </a:bodyPr>
          <a:lstStyle/>
          <a:p>
            <a:pPr fontAlgn="ctr"/>
            <a:r>
              <a:rPr lang="en-US" sz="1400" dirty="0">
                <a:solidFill>
                  <a:srgbClr val="EC7061"/>
                </a:solidFill>
                <a:latin typeface="Huawei Sans" panose="020C0503030203020204" pitchFamily="34" charset="0"/>
              </a:rPr>
              <a:t>v4</a:t>
            </a:r>
            <a:r>
              <a:rPr lang="en-US" sz="1400" dirty="0">
                <a:latin typeface="Huawei Sans" panose="020C0503030203020204" pitchFamily="34" charset="0"/>
              </a:rPr>
              <a:t>_xx </a:t>
            </a:r>
            <a:r>
              <a:rPr lang="en-US" sz="1400" dirty="0" err="1">
                <a:latin typeface="Huawei Sans" panose="020C0503030203020204" pitchFamily="34" charset="0"/>
              </a:rPr>
              <a:t>Thesis_</a:t>
            </a:r>
            <a:r>
              <a:rPr lang="en-US" sz="1400" dirty="0" err="1">
                <a:solidFill>
                  <a:srgbClr val="EC7061"/>
                </a:solidFill>
                <a:latin typeface="Huawei Sans" panose="020C0503030203020204" pitchFamily="34" charset="0"/>
              </a:rPr>
              <a:t>Reference</a:t>
            </a:r>
            <a:r>
              <a:rPr lang="en-US" sz="1400" dirty="0">
                <a:latin typeface="Huawei Sans" panose="020C0503030203020204" pitchFamily="34" charset="0"/>
              </a:rPr>
              <a:t> </a:t>
            </a:r>
            <a:r>
              <a:rPr lang="en-US" sz="1400" dirty="0">
                <a:solidFill>
                  <a:srgbClr val="EC7061"/>
                </a:solidFill>
                <a:latin typeface="Huawei Sans" panose="020C0503030203020204" pitchFamily="34" charset="0"/>
              </a:rPr>
              <a:t>Modified_0404</a:t>
            </a:r>
            <a:r>
              <a:rPr lang="en-US" sz="1400" dirty="0">
                <a:latin typeface="Huawei Sans" panose="020C0503030203020204" pitchFamily="34" charset="0"/>
              </a:rPr>
              <a:t>.docx</a:t>
            </a:r>
            <a:endParaRPr lang="en-US" altLang="zh-CN" sz="1400" dirty="0">
              <a:latin typeface="Huawei Sans" panose="020C0503030203020204" pitchFamily="34" charset="0"/>
            </a:endParaRPr>
          </a:p>
        </p:txBody>
      </p:sp>
    </p:spTree>
    <p:extLst>
      <p:ext uri="{BB962C8B-B14F-4D97-AF65-F5344CB8AC3E}">
        <p14:creationId xmlns:p14="http://schemas.microsoft.com/office/powerpoint/2010/main" val="6776616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New Problem: What If Multiple Users Modify a Single File</a:t>
            </a:r>
            <a:endParaRPr lang="en-US" altLang="zh-CN" dirty="0">
              <a:sym typeface="Huawei Sans" panose="020C0503030203020204" pitchFamily="34" charset="0"/>
            </a:endParaRPr>
          </a:p>
        </p:txBody>
      </p:sp>
      <p:sp>
        <p:nvSpPr>
          <p:cNvPr id="4" name="文本框 3"/>
          <p:cNvSpPr txBox="1"/>
          <p:nvPr/>
        </p:nvSpPr>
        <p:spPr>
          <a:xfrm>
            <a:off x="461265" y="1289763"/>
            <a:ext cx="10750735" cy="369332"/>
          </a:xfrm>
          <a:prstGeom prst="rect">
            <a:avLst/>
          </a:prstGeom>
          <a:noFill/>
        </p:spPr>
        <p:txBody>
          <a:bodyPr wrap="square" rtlCol="0">
            <a:spAutoFit/>
          </a:bodyPr>
          <a:lstStyle/>
          <a:p>
            <a:pPr marL="285750" indent="-285750" fontAlgn="ctr">
              <a:buFont typeface="Arial" panose="020B0604020202020204" pitchFamily="34" charset="0"/>
              <a:buChar char="•"/>
            </a:pPr>
            <a:r>
              <a:rPr lang="en-US" dirty="0">
                <a:latin typeface="Huawei Sans" panose="020C0503030203020204" pitchFamily="34" charset="0"/>
              </a:rPr>
              <a:t>When a thesis is </a:t>
            </a:r>
            <a:r>
              <a:rPr lang="en-US" dirty="0">
                <a:solidFill>
                  <a:srgbClr val="EC7061"/>
                </a:solidFill>
                <a:latin typeface="Huawei Sans" panose="020C0503030203020204" pitchFamily="34" charset="0"/>
              </a:rPr>
              <a:t>reviewed and modified by several mentors</a:t>
            </a:r>
            <a:r>
              <a:rPr lang="en-US" dirty="0">
                <a:latin typeface="Huawei Sans" panose="020C0503030203020204" pitchFamily="34" charset="0"/>
              </a:rPr>
              <a:t>, a new problem arises.</a:t>
            </a:r>
          </a:p>
        </p:txBody>
      </p:sp>
      <p:sp>
        <p:nvSpPr>
          <p:cNvPr id="17" name="文本框 16"/>
          <p:cNvSpPr txBox="1"/>
          <p:nvPr/>
        </p:nvSpPr>
        <p:spPr>
          <a:xfrm>
            <a:off x="461265" y="4844255"/>
            <a:ext cx="6001966" cy="1372683"/>
          </a:xfrm>
          <a:prstGeom prst="rect">
            <a:avLst/>
          </a:prstGeom>
          <a:noFill/>
        </p:spPr>
        <p:txBody>
          <a:bodyPr wrap="square" rtlCol="0">
            <a:spAutoFit/>
          </a:bodyPr>
          <a:lstStyle/>
          <a:p>
            <a:pPr fontAlgn="ctr">
              <a:lnSpc>
                <a:spcPct val="130000"/>
              </a:lnSpc>
            </a:pPr>
            <a:r>
              <a:rPr lang="en-US" sz="1600" dirty="0">
                <a:latin typeface="Huawei Sans" panose="020C0503030203020204" pitchFamily="34" charset="0"/>
              </a:rPr>
              <a:t>Pain point:</a:t>
            </a:r>
            <a:endParaRPr lang="en-US" altLang="zh-CN" sz="1600" dirty="0">
              <a:latin typeface="Huawei Sans" panose="020C0503030203020204" pitchFamily="34" charset="0"/>
            </a:endParaRPr>
          </a:p>
          <a:p>
            <a:pPr marL="342900" indent="-342900" fontAlgn="ctr">
              <a:lnSpc>
                <a:spcPct val="130000"/>
              </a:lnSpc>
              <a:buFont typeface="Arial" panose="020B0604020202020204" pitchFamily="34" charset="0"/>
              <a:buChar char="•"/>
            </a:pPr>
            <a:r>
              <a:rPr lang="en-US" sz="1600" dirty="0">
                <a:latin typeface="Huawei Sans" panose="020C0503030203020204" pitchFamily="34" charset="0"/>
              </a:rPr>
              <a:t>The file name does not present the modifier information. In this case, it is difficult to determine the modifier directly through the file name.</a:t>
            </a:r>
            <a:endParaRPr lang="en-US" altLang="zh-CN" sz="1600" dirty="0">
              <a:latin typeface="Huawei Sans" panose="020C0503030203020204" pitchFamily="34" charset="0"/>
            </a:endParaRPr>
          </a:p>
        </p:txBody>
      </p:sp>
      <p:pic>
        <p:nvPicPr>
          <p:cNvPr id="31" name="图片 30"/>
          <p:cNvPicPr>
            <a:picLocks noChangeAspect="1"/>
          </p:cNvPicPr>
          <p:nvPr/>
        </p:nvPicPr>
        <p:blipFill>
          <a:blip r:embed="rId3"/>
          <a:stretch>
            <a:fillRect/>
          </a:stretch>
        </p:blipFill>
        <p:spPr>
          <a:xfrm>
            <a:off x="2330315" y="2103259"/>
            <a:ext cx="446690" cy="508670"/>
          </a:xfrm>
          <a:prstGeom prst="rect">
            <a:avLst/>
          </a:prstGeom>
        </p:spPr>
      </p:pic>
      <p:sp>
        <p:nvSpPr>
          <p:cNvPr id="32" name="文本框 31"/>
          <p:cNvSpPr txBox="1"/>
          <p:nvPr/>
        </p:nvSpPr>
        <p:spPr>
          <a:xfrm>
            <a:off x="1768612" y="2689631"/>
            <a:ext cx="1921643" cy="523220"/>
          </a:xfrm>
          <a:prstGeom prst="rect">
            <a:avLst/>
          </a:prstGeom>
          <a:noFill/>
        </p:spPr>
        <p:txBody>
          <a:bodyPr wrap="square" rtlCol="0">
            <a:spAutoFit/>
          </a:bodyPr>
          <a:lstStyle/>
          <a:p>
            <a:pPr fontAlgn="ctr"/>
            <a:r>
              <a:rPr lang="en-US" sz="1400" dirty="0">
                <a:latin typeface="Huawei Sans" panose="020C0503030203020204" pitchFamily="34" charset="0"/>
              </a:rPr>
              <a:t>v1_xx </a:t>
            </a:r>
            <a:r>
              <a:rPr lang="en-US" sz="1400" dirty="0" err="1">
                <a:latin typeface="Huawei Sans" panose="020C0503030203020204" pitchFamily="34" charset="0"/>
              </a:rPr>
              <a:t>Thesis_Title</a:t>
            </a:r>
            <a:r>
              <a:rPr lang="en-US" sz="1400" dirty="0">
                <a:latin typeface="Huawei Sans" panose="020C0503030203020204" pitchFamily="34" charset="0"/>
              </a:rPr>
              <a:t> Modified_0401.docx</a:t>
            </a:r>
            <a:endParaRPr lang="en-US" altLang="zh-CN" sz="1400" dirty="0">
              <a:latin typeface="Huawei Sans" panose="020C0503030203020204" pitchFamily="34" charset="0"/>
            </a:endParaRPr>
          </a:p>
        </p:txBody>
      </p:sp>
      <p:pic>
        <p:nvPicPr>
          <p:cNvPr id="58" name="图片 57"/>
          <p:cNvPicPr>
            <a:picLocks noChangeAspect="1"/>
          </p:cNvPicPr>
          <p:nvPr/>
        </p:nvPicPr>
        <p:blipFill>
          <a:blip r:embed="rId3"/>
          <a:stretch>
            <a:fillRect/>
          </a:stretch>
        </p:blipFill>
        <p:spPr>
          <a:xfrm>
            <a:off x="4791874" y="2103259"/>
            <a:ext cx="446690" cy="508670"/>
          </a:xfrm>
          <a:prstGeom prst="rect">
            <a:avLst/>
          </a:prstGeom>
        </p:spPr>
      </p:pic>
      <p:pic>
        <p:nvPicPr>
          <p:cNvPr id="62" name="图片 61"/>
          <p:cNvPicPr>
            <a:picLocks noChangeAspect="1"/>
          </p:cNvPicPr>
          <p:nvPr/>
        </p:nvPicPr>
        <p:blipFill>
          <a:blip r:embed="rId3"/>
          <a:stretch>
            <a:fillRect/>
          </a:stretch>
        </p:blipFill>
        <p:spPr>
          <a:xfrm>
            <a:off x="2330315" y="3745716"/>
            <a:ext cx="446690" cy="508670"/>
          </a:xfrm>
          <a:prstGeom prst="rect">
            <a:avLst/>
          </a:prstGeom>
        </p:spPr>
      </p:pic>
      <p:pic>
        <p:nvPicPr>
          <p:cNvPr id="65" name="图片 64"/>
          <p:cNvPicPr>
            <a:picLocks noChangeAspect="1"/>
          </p:cNvPicPr>
          <p:nvPr/>
        </p:nvPicPr>
        <p:blipFill>
          <a:blip r:embed="rId3"/>
          <a:stretch>
            <a:fillRect/>
          </a:stretch>
        </p:blipFill>
        <p:spPr>
          <a:xfrm>
            <a:off x="4791874" y="3745716"/>
            <a:ext cx="446690" cy="508670"/>
          </a:xfrm>
          <a:prstGeom prst="rect">
            <a:avLst/>
          </a:prstGeom>
        </p:spPr>
      </p:pic>
      <p:sp>
        <p:nvSpPr>
          <p:cNvPr id="67" name="Oval 4"/>
          <p:cNvSpPr>
            <a:spLocks noChangeAspect="1"/>
          </p:cNvSpPr>
          <p:nvPr/>
        </p:nvSpPr>
        <p:spPr>
          <a:xfrm>
            <a:off x="1740038" y="2139520"/>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Oval 4"/>
          <p:cNvSpPr>
            <a:spLocks noChangeAspect="1"/>
          </p:cNvSpPr>
          <p:nvPr/>
        </p:nvSpPr>
        <p:spPr>
          <a:xfrm>
            <a:off x="4234525" y="2125068"/>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Oval 4"/>
          <p:cNvSpPr>
            <a:spLocks noChangeAspect="1"/>
          </p:cNvSpPr>
          <p:nvPr/>
        </p:nvSpPr>
        <p:spPr>
          <a:xfrm>
            <a:off x="1740038" y="3694109"/>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Oval 4"/>
          <p:cNvSpPr>
            <a:spLocks noChangeAspect="1"/>
          </p:cNvSpPr>
          <p:nvPr/>
        </p:nvSpPr>
        <p:spPr>
          <a:xfrm>
            <a:off x="4234525" y="3679657"/>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a:xfrm>
            <a:off x="4095008" y="2689631"/>
            <a:ext cx="2211405" cy="523220"/>
          </a:xfrm>
          <a:prstGeom prst="rect">
            <a:avLst/>
          </a:prstGeom>
          <a:noFill/>
        </p:spPr>
        <p:txBody>
          <a:bodyPr wrap="square" rtlCol="0">
            <a:spAutoFit/>
          </a:bodyPr>
          <a:lstStyle/>
          <a:p>
            <a:pPr fontAlgn="ctr"/>
            <a:r>
              <a:rPr lang="en-US" sz="1400" dirty="0">
                <a:latin typeface="Huawei Sans" panose="020C0503030203020204" pitchFamily="34" charset="0"/>
              </a:rPr>
              <a:t>v2_xx </a:t>
            </a:r>
            <a:r>
              <a:rPr lang="en-US" sz="1400" dirty="0" err="1">
                <a:latin typeface="Huawei Sans" panose="020C0503030203020204" pitchFamily="34" charset="0"/>
              </a:rPr>
              <a:t>Thesis_Abstract</a:t>
            </a:r>
            <a:r>
              <a:rPr lang="en-US" sz="1400" dirty="0">
                <a:latin typeface="Huawei Sans" panose="020C0503030203020204" pitchFamily="34" charset="0"/>
              </a:rPr>
              <a:t> Modified_0402.docx</a:t>
            </a:r>
            <a:endParaRPr lang="en-US" altLang="zh-CN" sz="1400" dirty="0">
              <a:latin typeface="Huawei Sans" panose="020C0503030203020204" pitchFamily="34" charset="0"/>
            </a:endParaRPr>
          </a:p>
        </p:txBody>
      </p:sp>
      <p:sp>
        <p:nvSpPr>
          <p:cNvPr id="23" name="文本框 22"/>
          <p:cNvSpPr txBox="1"/>
          <p:nvPr/>
        </p:nvSpPr>
        <p:spPr>
          <a:xfrm>
            <a:off x="1768612" y="4264473"/>
            <a:ext cx="2132179" cy="523220"/>
          </a:xfrm>
          <a:prstGeom prst="rect">
            <a:avLst/>
          </a:prstGeom>
          <a:noFill/>
        </p:spPr>
        <p:txBody>
          <a:bodyPr wrap="square" rtlCol="0">
            <a:spAutoFit/>
          </a:bodyPr>
          <a:lstStyle/>
          <a:p>
            <a:pPr fontAlgn="ctr"/>
            <a:r>
              <a:rPr lang="en-US" sz="1400" dirty="0">
                <a:latin typeface="Huawei Sans" panose="020C0503030203020204" pitchFamily="34" charset="0"/>
              </a:rPr>
              <a:t>v3_xx </a:t>
            </a:r>
            <a:r>
              <a:rPr lang="en-US" sz="1400" dirty="0" err="1">
                <a:latin typeface="Huawei Sans" panose="020C0503030203020204" pitchFamily="34" charset="0"/>
              </a:rPr>
              <a:t>Thesis_Preface</a:t>
            </a:r>
            <a:r>
              <a:rPr lang="en-US" sz="1400" dirty="0">
                <a:latin typeface="Huawei Sans" panose="020C0503030203020204" pitchFamily="34" charset="0"/>
              </a:rPr>
              <a:t> Modified_0403.docx</a:t>
            </a:r>
            <a:endParaRPr lang="en-US" altLang="zh-CN" sz="1400" dirty="0">
              <a:latin typeface="Huawei Sans" panose="020C0503030203020204" pitchFamily="34" charset="0"/>
            </a:endParaRPr>
          </a:p>
        </p:txBody>
      </p:sp>
      <p:sp>
        <p:nvSpPr>
          <p:cNvPr id="24" name="文本框 23"/>
          <p:cNvSpPr txBox="1"/>
          <p:nvPr/>
        </p:nvSpPr>
        <p:spPr>
          <a:xfrm>
            <a:off x="4095008" y="4264473"/>
            <a:ext cx="2140421" cy="523220"/>
          </a:xfrm>
          <a:prstGeom prst="rect">
            <a:avLst/>
          </a:prstGeom>
          <a:noFill/>
        </p:spPr>
        <p:txBody>
          <a:bodyPr wrap="square" rtlCol="0">
            <a:spAutoFit/>
          </a:bodyPr>
          <a:lstStyle/>
          <a:p>
            <a:pPr fontAlgn="ctr"/>
            <a:r>
              <a:rPr lang="en-US" sz="1400" dirty="0">
                <a:latin typeface="Huawei Sans" panose="020C0503030203020204" pitchFamily="34" charset="0"/>
              </a:rPr>
              <a:t>v4_xx </a:t>
            </a:r>
            <a:r>
              <a:rPr lang="en-US" sz="1400" dirty="0" err="1">
                <a:latin typeface="Huawei Sans" panose="020C0503030203020204" pitchFamily="34" charset="0"/>
              </a:rPr>
              <a:t>Thesis_Reference</a:t>
            </a:r>
            <a:r>
              <a:rPr lang="en-US" sz="1400" dirty="0">
                <a:latin typeface="Huawei Sans" panose="020C0503030203020204" pitchFamily="34" charset="0"/>
              </a:rPr>
              <a:t> Modified_0404.docx</a:t>
            </a:r>
            <a:endParaRPr lang="en-US" altLang="zh-CN" sz="1400" dirty="0">
              <a:latin typeface="Huawei Sans" panose="020C0503030203020204" pitchFamily="34" charset="0"/>
            </a:endParaRPr>
          </a:p>
        </p:txBody>
      </p:sp>
      <p:pic>
        <p:nvPicPr>
          <p:cNvPr id="25" name="图片 24"/>
          <p:cNvPicPr>
            <a:picLocks noChangeAspect="1"/>
          </p:cNvPicPr>
          <p:nvPr/>
        </p:nvPicPr>
        <p:blipFill>
          <a:blip r:embed="rId3"/>
          <a:stretch>
            <a:fillRect/>
          </a:stretch>
        </p:blipFill>
        <p:spPr>
          <a:xfrm>
            <a:off x="7786089" y="2103259"/>
            <a:ext cx="446690" cy="508670"/>
          </a:xfrm>
          <a:prstGeom prst="rect">
            <a:avLst/>
          </a:prstGeom>
        </p:spPr>
      </p:pic>
      <p:pic>
        <p:nvPicPr>
          <p:cNvPr id="26" name="图片 25"/>
          <p:cNvPicPr>
            <a:picLocks noChangeAspect="1"/>
          </p:cNvPicPr>
          <p:nvPr/>
        </p:nvPicPr>
        <p:blipFill>
          <a:blip r:embed="rId3"/>
          <a:stretch>
            <a:fillRect/>
          </a:stretch>
        </p:blipFill>
        <p:spPr>
          <a:xfrm>
            <a:off x="7786089" y="3745716"/>
            <a:ext cx="446690" cy="508670"/>
          </a:xfrm>
          <a:prstGeom prst="rect">
            <a:avLst/>
          </a:prstGeom>
        </p:spPr>
      </p:pic>
      <p:sp>
        <p:nvSpPr>
          <p:cNvPr id="27" name="Oval 4"/>
          <p:cNvSpPr>
            <a:spLocks noChangeAspect="1"/>
          </p:cNvSpPr>
          <p:nvPr/>
        </p:nvSpPr>
        <p:spPr>
          <a:xfrm>
            <a:off x="7228740" y="2125068"/>
            <a:ext cx="252000" cy="252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rPr>
              <a:t>5</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Oval 4"/>
          <p:cNvSpPr>
            <a:spLocks noChangeAspect="1"/>
          </p:cNvSpPr>
          <p:nvPr/>
        </p:nvSpPr>
        <p:spPr>
          <a:xfrm>
            <a:off x="7228740" y="3679657"/>
            <a:ext cx="252000" cy="252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rPr>
              <a:t>6</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p:cNvSpPr txBox="1"/>
          <p:nvPr/>
        </p:nvSpPr>
        <p:spPr>
          <a:xfrm>
            <a:off x="7089223" y="2689631"/>
            <a:ext cx="2366062" cy="523220"/>
          </a:xfrm>
          <a:prstGeom prst="rect">
            <a:avLst/>
          </a:prstGeom>
          <a:noFill/>
        </p:spPr>
        <p:txBody>
          <a:bodyPr wrap="square" rtlCol="0">
            <a:spAutoFit/>
          </a:bodyPr>
          <a:lstStyle/>
          <a:p>
            <a:pPr fontAlgn="ctr"/>
            <a:r>
              <a:rPr lang="en-US" sz="1400" dirty="0">
                <a:solidFill>
                  <a:srgbClr val="EC7061"/>
                </a:solidFill>
                <a:latin typeface="Huawei Sans" panose="020C0503030203020204" pitchFamily="34" charset="0"/>
              </a:rPr>
              <a:t>v5</a:t>
            </a:r>
            <a:r>
              <a:rPr lang="en-US" sz="1400" dirty="0">
                <a:latin typeface="Huawei Sans" panose="020C0503030203020204" pitchFamily="34" charset="0"/>
              </a:rPr>
              <a:t>_xx </a:t>
            </a:r>
            <a:r>
              <a:rPr lang="en-US" sz="1400" dirty="0" err="1">
                <a:latin typeface="Huawei Sans" panose="020C0503030203020204" pitchFamily="34" charset="0"/>
              </a:rPr>
              <a:t>Thesis_</a:t>
            </a:r>
            <a:r>
              <a:rPr lang="en-US" sz="1400" dirty="0" err="1">
                <a:solidFill>
                  <a:srgbClr val="EC7061"/>
                </a:solidFill>
                <a:latin typeface="Huawei Sans" panose="020C0503030203020204" pitchFamily="34" charset="0"/>
              </a:rPr>
              <a:t>Comment</a:t>
            </a:r>
            <a:r>
              <a:rPr lang="en-US" sz="1400" dirty="0">
                <a:solidFill>
                  <a:srgbClr val="EC7061"/>
                </a:solidFill>
                <a:latin typeface="Huawei Sans" panose="020C0503030203020204" pitchFamily="34" charset="0"/>
              </a:rPr>
              <a:t> 1_0405.</a:t>
            </a:r>
            <a:r>
              <a:rPr lang="en-US" sz="1400" dirty="0">
                <a:latin typeface="Huawei Sans" panose="020C0503030203020204" pitchFamily="34" charset="0"/>
              </a:rPr>
              <a:t>docx</a:t>
            </a:r>
            <a:endParaRPr lang="en-US" altLang="zh-CN" sz="1400" dirty="0">
              <a:latin typeface="Huawei Sans" panose="020C0503030203020204" pitchFamily="34" charset="0"/>
            </a:endParaRPr>
          </a:p>
        </p:txBody>
      </p:sp>
      <p:sp>
        <p:nvSpPr>
          <p:cNvPr id="33" name="文本框 32"/>
          <p:cNvSpPr txBox="1"/>
          <p:nvPr/>
        </p:nvSpPr>
        <p:spPr>
          <a:xfrm>
            <a:off x="7089222" y="4264473"/>
            <a:ext cx="2288241" cy="523220"/>
          </a:xfrm>
          <a:prstGeom prst="rect">
            <a:avLst/>
          </a:prstGeom>
          <a:noFill/>
        </p:spPr>
        <p:txBody>
          <a:bodyPr wrap="square" rtlCol="0">
            <a:spAutoFit/>
          </a:bodyPr>
          <a:lstStyle/>
          <a:p>
            <a:pPr fontAlgn="ctr"/>
            <a:r>
              <a:rPr lang="en-US" sz="1400" dirty="0">
                <a:solidFill>
                  <a:srgbClr val="EC7061"/>
                </a:solidFill>
                <a:latin typeface="Huawei Sans" panose="020C0503030203020204" pitchFamily="34" charset="0"/>
              </a:rPr>
              <a:t>v6</a:t>
            </a:r>
            <a:r>
              <a:rPr lang="en-US" sz="1400" dirty="0">
                <a:latin typeface="Huawei Sans" panose="020C0503030203020204" pitchFamily="34" charset="0"/>
              </a:rPr>
              <a:t>_xx </a:t>
            </a:r>
            <a:r>
              <a:rPr lang="en-US" sz="1400" dirty="0" err="1">
                <a:latin typeface="Huawei Sans" panose="020C0503030203020204" pitchFamily="34" charset="0"/>
              </a:rPr>
              <a:t>Thesis_</a:t>
            </a:r>
            <a:r>
              <a:rPr lang="en-US" sz="1400" dirty="0" err="1">
                <a:solidFill>
                  <a:srgbClr val="EC7061"/>
                </a:solidFill>
                <a:latin typeface="Huawei Sans" panose="020C0503030203020204" pitchFamily="34" charset="0"/>
              </a:rPr>
              <a:t>Comment</a:t>
            </a:r>
            <a:r>
              <a:rPr lang="en-US" sz="1400" dirty="0">
                <a:solidFill>
                  <a:srgbClr val="EC7061"/>
                </a:solidFill>
                <a:latin typeface="Huawei Sans" panose="020C0503030203020204" pitchFamily="34" charset="0"/>
              </a:rPr>
              <a:t> 2_0405</a:t>
            </a:r>
            <a:r>
              <a:rPr lang="en-US" sz="1400" dirty="0">
                <a:latin typeface="Huawei Sans" panose="020C0503030203020204" pitchFamily="34" charset="0"/>
              </a:rPr>
              <a:t>.docx</a:t>
            </a:r>
            <a:endParaRPr lang="en-US" altLang="zh-CN" sz="1400" dirty="0">
              <a:latin typeface="Huawei Sans" panose="020C0503030203020204" pitchFamily="34" charset="0"/>
            </a:endParaRPr>
          </a:p>
        </p:txBody>
      </p:sp>
      <p:sp>
        <p:nvSpPr>
          <p:cNvPr id="3" name="矩形 2"/>
          <p:cNvSpPr/>
          <p:nvPr/>
        </p:nvSpPr>
        <p:spPr>
          <a:xfrm>
            <a:off x="6585526" y="1856508"/>
            <a:ext cx="5039027" cy="3149601"/>
          </a:xfrm>
          <a:prstGeom prst="rect">
            <a:avLst/>
          </a:prstGeom>
          <a:noFill/>
          <a:ln w="19050">
            <a:solidFill>
              <a:srgbClr val="EC706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 name="文本框 4"/>
          <p:cNvSpPr txBox="1"/>
          <p:nvPr/>
        </p:nvSpPr>
        <p:spPr>
          <a:xfrm>
            <a:off x="9201684" y="2681546"/>
            <a:ext cx="2327900" cy="338554"/>
          </a:xfrm>
          <a:prstGeom prst="rect">
            <a:avLst/>
          </a:prstGeom>
          <a:solidFill>
            <a:srgbClr val="EC7061"/>
          </a:solidFill>
        </p:spPr>
        <p:txBody>
          <a:bodyPr wrap="square" rtlCol="0">
            <a:spAutoFit/>
          </a:bodyPr>
          <a:lstStyle/>
          <a:p>
            <a:pPr fontAlgn="ctr"/>
            <a:r>
              <a:rPr lang="en-US" sz="1600" dirty="0">
                <a:solidFill>
                  <a:schemeClr val="bg1"/>
                </a:solidFill>
                <a:latin typeface="Huawei Sans" panose="020C0503030203020204" pitchFamily="34" charset="0"/>
              </a:rPr>
              <a:t>Mentor 1's comments</a:t>
            </a:r>
          </a:p>
        </p:txBody>
      </p:sp>
      <p:sp>
        <p:nvSpPr>
          <p:cNvPr id="34" name="文本框 33"/>
          <p:cNvSpPr txBox="1"/>
          <p:nvPr/>
        </p:nvSpPr>
        <p:spPr>
          <a:xfrm>
            <a:off x="9201684" y="4295356"/>
            <a:ext cx="2336989" cy="338554"/>
          </a:xfrm>
          <a:prstGeom prst="rect">
            <a:avLst/>
          </a:prstGeom>
          <a:solidFill>
            <a:srgbClr val="EC7061"/>
          </a:solidFill>
        </p:spPr>
        <p:txBody>
          <a:bodyPr wrap="square" rtlCol="0">
            <a:spAutoFit/>
          </a:bodyPr>
          <a:lstStyle/>
          <a:p>
            <a:pPr fontAlgn="ctr"/>
            <a:r>
              <a:rPr lang="en-US" sz="1600" dirty="0">
                <a:solidFill>
                  <a:schemeClr val="bg1"/>
                </a:solidFill>
                <a:latin typeface="Huawei Sans" panose="020C0503030203020204" pitchFamily="34" charset="0"/>
              </a:rPr>
              <a:t>Mentor 2's comments</a:t>
            </a:r>
          </a:p>
        </p:txBody>
      </p:sp>
      <p:sp>
        <p:nvSpPr>
          <p:cNvPr id="35" name="文本框 34"/>
          <p:cNvSpPr txBox="1"/>
          <p:nvPr/>
        </p:nvSpPr>
        <p:spPr>
          <a:xfrm>
            <a:off x="6585525" y="5203522"/>
            <a:ext cx="4369690" cy="369332"/>
          </a:xfrm>
          <a:prstGeom prst="rect">
            <a:avLst/>
          </a:prstGeom>
          <a:solidFill>
            <a:srgbClr val="F4FBFE"/>
          </a:solidFill>
          <a:ln>
            <a:solidFill>
              <a:srgbClr val="99DFF9"/>
            </a:solidFill>
          </a:ln>
        </p:spPr>
        <p:txBody>
          <a:bodyPr wrap="square" rtlCol="0">
            <a:spAutoFit/>
          </a:bodyPr>
          <a:lstStyle/>
          <a:p>
            <a:pPr fontAlgn="ctr"/>
            <a:r>
              <a:rPr lang="en-US" dirty="0">
                <a:solidFill>
                  <a:srgbClr val="0070C0"/>
                </a:solidFill>
                <a:latin typeface="Huawei Sans" panose="020C0503030203020204" pitchFamily="34" charset="0"/>
              </a:rPr>
              <a:t>Add the </a:t>
            </a:r>
            <a:r>
              <a:rPr lang="en-US" altLang="zh-CN" dirty="0">
                <a:solidFill>
                  <a:srgbClr val="0070C0"/>
                </a:solidFill>
                <a:latin typeface="Huawei Sans" panose="020C0503030203020204" pitchFamily="34" charset="0"/>
              </a:rPr>
              <a:t>modifier </a:t>
            </a:r>
            <a:r>
              <a:rPr lang="en-US" dirty="0">
                <a:solidFill>
                  <a:srgbClr val="0070C0"/>
                </a:solidFill>
                <a:latin typeface="Huawei Sans" panose="020C0503030203020204" pitchFamily="34" charset="0"/>
              </a:rPr>
              <a:t>information</a:t>
            </a:r>
            <a:endParaRPr lang="en-US" altLang="zh-CN" dirty="0">
              <a:solidFill>
                <a:srgbClr val="0070C0"/>
              </a:solidFill>
              <a:latin typeface="Huawei Sans" panose="020C0503030203020204" pitchFamily="34" charset="0"/>
            </a:endParaRPr>
          </a:p>
        </p:txBody>
      </p:sp>
      <p:sp>
        <p:nvSpPr>
          <p:cNvPr id="30" name="文本框 29"/>
          <p:cNvSpPr txBox="1"/>
          <p:nvPr/>
        </p:nvSpPr>
        <p:spPr>
          <a:xfrm>
            <a:off x="6585525" y="5691908"/>
            <a:ext cx="4953148" cy="523220"/>
          </a:xfrm>
          <a:prstGeom prst="rect">
            <a:avLst/>
          </a:prstGeom>
          <a:noFill/>
        </p:spPr>
        <p:txBody>
          <a:bodyPr wrap="square" rtlCol="0">
            <a:spAutoFit/>
          </a:bodyPr>
          <a:lstStyle/>
          <a:p>
            <a:pPr fontAlgn="ctr"/>
            <a:r>
              <a:rPr lang="en-US" sz="1400" dirty="0">
                <a:solidFill>
                  <a:srgbClr val="EC7061"/>
                </a:solidFill>
                <a:latin typeface="Huawei Sans" panose="020C0503030203020204" pitchFamily="34" charset="0"/>
              </a:rPr>
              <a:t>v5</a:t>
            </a:r>
            <a:r>
              <a:rPr lang="en-US" sz="1400" dirty="0">
                <a:latin typeface="Huawei Sans" panose="020C0503030203020204" pitchFamily="34" charset="0"/>
              </a:rPr>
              <a:t>_xx </a:t>
            </a:r>
            <a:r>
              <a:rPr lang="en-US" sz="1400" dirty="0" err="1">
                <a:latin typeface="Huawei Sans" panose="020C0503030203020204" pitchFamily="34" charset="0"/>
              </a:rPr>
              <a:t>Thesis_</a:t>
            </a:r>
            <a:r>
              <a:rPr lang="en-US" sz="1400" dirty="0" err="1">
                <a:solidFill>
                  <a:srgbClr val="EC7061"/>
                </a:solidFill>
                <a:latin typeface="Huawei Sans" panose="020C0503030203020204" pitchFamily="34" charset="0"/>
              </a:rPr>
              <a:t>Mentor</a:t>
            </a:r>
            <a:r>
              <a:rPr lang="en-US" sz="1400" dirty="0">
                <a:solidFill>
                  <a:srgbClr val="EC7061"/>
                </a:solidFill>
                <a:latin typeface="Huawei Sans" panose="020C0503030203020204" pitchFamily="34" charset="0"/>
              </a:rPr>
              <a:t> </a:t>
            </a:r>
            <a:r>
              <a:rPr lang="en-US" sz="1400" dirty="0" err="1">
                <a:solidFill>
                  <a:srgbClr val="EC7061"/>
                </a:solidFill>
                <a:latin typeface="Huawei Sans" panose="020C0503030203020204" pitchFamily="34" charset="0"/>
              </a:rPr>
              <a:t>Zhang</a:t>
            </a:r>
            <a:r>
              <a:rPr lang="en-US" sz="1400" dirty="0" err="1">
                <a:latin typeface="Huawei Sans" panose="020C0503030203020204" pitchFamily="34" charset="0"/>
              </a:rPr>
              <a:t>_</a:t>
            </a:r>
            <a:r>
              <a:rPr lang="en-US" sz="1400" dirty="0" err="1">
                <a:solidFill>
                  <a:srgbClr val="EC7061"/>
                </a:solidFill>
                <a:latin typeface="Huawei Sans" panose="020C0503030203020204" pitchFamily="34" charset="0"/>
              </a:rPr>
              <a:t>Comment</a:t>
            </a:r>
            <a:r>
              <a:rPr lang="en-US" sz="1400" dirty="0">
                <a:solidFill>
                  <a:srgbClr val="EC7061"/>
                </a:solidFill>
                <a:latin typeface="Huawei Sans" panose="020C0503030203020204" pitchFamily="34" charset="0"/>
              </a:rPr>
              <a:t> 1_0405.</a:t>
            </a:r>
            <a:r>
              <a:rPr lang="en-US" sz="1400" dirty="0">
                <a:latin typeface="Huawei Sans" panose="020C0503030203020204" pitchFamily="34" charset="0"/>
              </a:rPr>
              <a:t>docx</a:t>
            </a:r>
          </a:p>
          <a:p>
            <a:pPr fontAlgn="ctr"/>
            <a:r>
              <a:rPr lang="en-US" sz="1400" dirty="0">
                <a:solidFill>
                  <a:srgbClr val="EC7061"/>
                </a:solidFill>
                <a:latin typeface="Huawei Sans" panose="020C0503030203020204" pitchFamily="34" charset="0"/>
              </a:rPr>
              <a:t>v6</a:t>
            </a:r>
            <a:r>
              <a:rPr lang="en-US" sz="1400" dirty="0">
                <a:latin typeface="Huawei Sans" panose="020C0503030203020204" pitchFamily="34" charset="0"/>
              </a:rPr>
              <a:t>_xx </a:t>
            </a:r>
            <a:r>
              <a:rPr lang="en-US" sz="1400" dirty="0" err="1">
                <a:latin typeface="Huawei Sans" panose="020C0503030203020204" pitchFamily="34" charset="0"/>
              </a:rPr>
              <a:t>Thesis_</a:t>
            </a:r>
            <a:r>
              <a:rPr lang="en-US" sz="1400" dirty="0" err="1">
                <a:solidFill>
                  <a:srgbClr val="EC7061"/>
                </a:solidFill>
                <a:latin typeface="Huawei Sans" panose="020C0503030203020204" pitchFamily="34" charset="0"/>
              </a:rPr>
              <a:t>Mentor</a:t>
            </a:r>
            <a:r>
              <a:rPr lang="en-US" sz="1400" dirty="0">
                <a:solidFill>
                  <a:srgbClr val="EC7061"/>
                </a:solidFill>
                <a:latin typeface="Huawei Sans" panose="020C0503030203020204" pitchFamily="34" charset="0"/>
              </a:rPr>
              <a:t> </a:t>
            </a:r>
            <a:r>
              <a:rPr lang="en-US" sz="1400" dirty="0" err="1">
                <a:solidFill>
                  <a:srgbClr val="EC7061"/>
                </a:solidFill>
                <a:latin typeface="Huawei Sans" panose="020C0503030203020204" pitchFamily="34" charset="0"/>
              </a:rPr>
              <a:t>Li</a:t>
            </a:r>
            <a:r>
              <a:rPr lang="en-US" sz="1400" dirty="0" err="1">
                <a:latin typeface="Huawei Sans" panose="020C0503030203020204" pitchFamily="34" charset="0"/>
              </a:rPr>
              <a:t>_</a:t>
            </a:r>
            <a:r>
              <a:rPr lang="en-US" sz="1400" dirty="0" err="1">
                <a:solidFill>
                  <a:srgbClr val="EC7061"/>
                </a:solidFill>
                <a:latin typeface="Huawei Sans" panose="020C0503030203020204" pitchFamily="34" charset="0"/>
              </a:rPr>
              <a:t>Comment</a:t>
            </a:r>
            <a:r>
              <a:rPr lang="en-US" sz="1400" dirty="0">
                <a:solidFill>
                  <a:srgbClr val="EC7061"/>
                </a:solidFill>
                <a:latin typeface="Huawei Sans" panose="020C0503030203020204" pitchFamily="34" charset="0"/>
              </a:rPr>
              <a:t> 2_0405</a:t>
            </a:r>
            <a:r>
              <a:rPr lang="en-US" sz="1400" dirty="0">
                <a:latin typeface="Huawei Sans" panose="020C0503030203020204" pitchFamily="34" charset="0"/>
              </a:rPr>
              <a:t>.docx</a:t>
            </a:r>
            <a:endParaRPr lang="en-US" altLang="zh-CN" sz="1400" dirty="0">
              <a:latin typeface="Huawei Sans" panose="020C0503030203020204" pitchFamily="34" charset="0"/>
            </a:endParaRPr>
          </a:p>
        </p:txBody>
      </p:sp>
    </p:spTree>
    <p:extLst>
      <p:ext uri="{BB962C8B-B14F-4D97-AF65-F5344CB8AC3E}">
        <p14:creationId xmlns:p14="http://schemas.microsoft.com/office/powerpoint/2010/main" val="1610849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t>Version Control Overview</a:t>
            </a:r>
            <a:endParaRPr lang="en-US" altLang="zh-CN" dirty="0"/>
          </a:p>
        </p:txBody>
      </p:sp>
      <p:sp>
        <p:nvSpPr>
          <p:cNvPr id="5" name="圆角矩形 75"/>
          <p:cNvSpPr/>
          <p:nvPr/>
        </p:nvSpPr>
        <p:spPr>
          <a:xfrm>
            <a:off x="456974" y="1240292"/>
            <a:ext cx="11023826" cy="4507901"/>
          </a:xfrm>
          <a:prstGeom prst="roundRect">
            <a:avLst>
              <a:gd name="adj" fmla="val 874"/>
            </a:avLst>
          </a:prstGeom>
          <a:noFill/>
        </p:spPr>
        <p:txBody>
          <a:bodyPr wrap="square" rtlCol="0">
            <a:spAutoFit/>
          </a:bodyPr>
          <a:lstStyle/>
          <a:p>
            <a:pPr marL="285750" indent="-285750" fontAlgn="ctr">
              <a:lnSpc>
                <a:spcPct val="140000"/>
              </a:lnSpc>
              <a:spcBef>
                <a:spcPts val="792"/>
              </a:spcBef>
              <a:buFont typeface="Arial" panose="020B0604020202020204" pitchFamily="34" charset="0"/>
              <a:buChar char="•"/>
            </a:pPr>
            <a:r>
              <a:rPr lang="en-US" sz="2000" dirty="0">
                <a:latin typeface="Huawei Sans" panose="020C0503030203020204" pitchFamily="34" charset="0"/>
              </a:rPr>
              <a:t>Version control is the management of changes to program code, configuration files, documents, and other files during software development. It records changes of a file or a set of files over time so that you can recall specific versions later.</a:t>
            </a:r>
            <a:endParaRPr lang="en-US" altLang="zh-CN" sz="2000" dirty="0">
              <a:latin typeface="Huawei Sans" panose="020C0503030203020204" pitchFamily="34" charset="0"/>
            </a:endParaRPr>
          </a:p>
          <a:p>
            <a:pPr marL="285750" indent="-285750" fontAlgn="ctr">
              <a:spcBef>
                <a:spcPts val="1600"/>
              </a:spcBef>
              <a:buFont typeface="Arial" panose="020B0604020202020204" pitchFamily="34" charset="0"/>
              <a:buChar char="•"/>
            </a:pPr>
            <a:r>
              <a:rPr lang="en-US" sz="2000" dirty="0">
                <a:latin typeface="Huawei Sans" panose="020C0503030203020204" pitchFamily="34" charset="0"/>
              </a:rPr>
              <a:t>Benefits of version control systems:</a:t>
            </a:r>
            <a:endParaRPr lang="en-US" altLang="zh-CN" sz="2000" dirty="0">
              <a:latin typeface="Huawei Sans" panose="020C0503030203020204" pitchFamily="34" charset="0"/>
            </a:endParaRPr>
          </a:p>
          <a:p>
            <a:pPr marL="654050" lvl="1" indent="-328613" defTabSz="914034" fontAlgn="ctr">
              <a:lnSpc>
                <a:spcPct val="120000"/>
              </a:lnSpc>
              <a:spcBef>
                <a:spcPts val="792"/>
              </a:spcBef>
              <a:buSzPct val="100000"/>
              <a:buFont typeface="Huawei Sans" panose="020C0503030203020204" pitchFamily="34" charset="0"/>
              <a:buChar char="▫"/>
            </a:pPr>
            <a:r>
              <a:rPr lang="en-US" dirty="0">
                <a:latin typeface="Huawei Sans" panose="020C0503030203020204" pitchFamily="34" charset="0"/>
              </a:rPr>
              <a:t>Record changes made by different developers each time, including the author and their edits.</a:t>
            </a:r>
            <a:endParaRPr lang="en-US" altLang="zh-CN" dirty="0">
              <a:latin typeface="Huawei Sans" panose="020C0503030203020204" pitchFamily="34" charset="0"/>
            </a:endParaRPr>
          </a:p>
          <a:p>
            <a:pPr marL="654050" lvl="1" indent="-328613" defTabSz="914034" fontAlgn="ctr">
              <a:lnSpc>
                <a:spcPct val="120000"/>
              </a:lnSpc>
              <a:spcBef>
                <a:spcPts val="792"/>
              </a:spcBef>
              <a:buSzPct val="100000"/>
              <a:buFont typeface="Huawei Sans" panose="020C0503030203020204" pitchFamily="34" charset="0"/>
              <a:buChar char="▫"/>
            </a:pPr>
            <a:r>
              <a:rPr lang="en-US" dirty="0">
                <a:latin typeface="Huawei Sans" panose="020C0503030203020204" pitchFamily="34" charset="0"/>
              </a:rPr>
              <a:t>Switch between historical versions in projects</a:t>
            </a:r>
            <a:endParaRPr lang="en-US" altLang="zh-CN" dirty="0">
              <a:latin typeface="Huawei Sans" panose="020C0503030203020204" pitchFamily="34" charset="0"/>
            </a:endParaRPr>
          </a:p>
          <a:p>
            <a:pPr marL="654050" lvl="1" indent="-328613" defTabSz="914034" fontAlgn="ctr">
              <a:lnSpc>
                <a:spcPct val="120000"/>
              </a:lnSpc>
              <a:spcBef>
                <a:spcPts val="792"/>
              </a:spcBef>
              <a:buSzPct val="100000"/>
              <a:buFont typeface="Huawei Sans" panose="020C0503030203020204" pitchFamily="34" charset="0"/>
              <a:buChar char="▫"/>
            </a:pPr>
            <a:r>
              <a:rPr lang="en-US" dirty="0">
                <a:latin typeface="Huawei Sans" panose="020C0503030203020204" pitchFamily="34" charset="0"/>
              </a:rPr>
              <a:t>Compare differences between versions</a:t>
            </a:r>
            <a:endParaRPr lang="en-US" altLang="zh-CN" dirty="0">
              <a:latin typeface="Huawei Sans" panose="020C0503030203020204" pitchFamily="34" charset="0"/>
            </a:endParaRPr>
          </a:p>
          <a:p>
            <a:pPr marL="654050" lvl="1" indent="-328613" defTabSz="914034" fontAlgn="ctr">
              <a:lnSpc>
                <a:spcPct val="120000"/>
              </a:lnSpc>
              <a:spcBef>
                <a:spcPts val="792"/>
              </a:spcBef>
              <a:buSzPct val="100000"/>
              <a:buFont typeface="Huawei Sans" panose="020C0503030203020204" pitchFamily="34" charset="0"/>
              <a:buChar char="▫"/>
            </a:pPr>
            <a:r>
              <a:rPr lang="en-US" dirty="0">
                <a:latin typeface="Huawei Sans" panose="020C0503030203020204" pitchFamily="34" charset="0"/>
              </a:rPr>
              <a:t>Allow </a:t>
            </a:r>
            <a:r>
              <a:rPr lang="en-US" altLang="zh-CN" dirty="0">
                <a:latin typeface="Huawei Sans" panose="020C0503030203020204" pitchFamily="34" charset="0"/>
              </a:rPr>
              <a:t>developers </a:t>
            </a:r>
            <a:r>
              <a:rPr lang="en-US" dirty="0">
                <a:latin typeface="Huawei Sans" panose="020C0503030203020204" pitchFamily="34" charset="0"/>
              </a:rPr>
              <a:t>to revert certain changes</a:t>
            </a:r>
            <a:endParaRPr lang="en-US" altLang="zh-CN" dirty="0">
              <a:latin typeface="Huawei Sans" panose="020C0503030203020204" pitchFamily="34" charset="0"/>
            </a:endParaRPr>
          </a:p>
          <a:p>
            <a:pPr marL="654050" lvl="1" indent="-328613" defTabSz="914034" fontAlgn="ctr">
              <a:lnSpc>
                <a:spcPct val="120000"/>
              </a:lnSpc>
              <a:spcBef>
                <a:spcPts val="792"/>
              </a:spcBef>
              <a:buSzPct val="100000"/>
              <a:buFont typeface="Huawei Sans" panose="020C0503030203020204" pitchFamily="34" charset="0"/>
              <a:buChar char="▫"/>
            </a:pPr>
            <a:r>
              <a:rPr lang="en-US" dirty="0">
                <a:latin typeface="Huawei Sans" panose="020C0503030203020204" pitchFamily="34" charset="0"/>
              </a:rPr>
              <a:t>Allow </a:t>
            </a:r>
            <a:r>
              <a:rPr lang="en-US" altLang="zh-CN" dirty="0">
                <a:latin typeface="Huawei Sans" panose="020C0503030203020204" pitchFamily="34" charset="0"/>
              </a:rPr>
              <a:t>developers </a:t>
            </a:r>
            <a:r>
              <a:rPr lang="en-US" dirty="0">
                <a:latin typeface="Huawei Sans" panose="020C0503030203020204" pitchFamily="34" charset="0"/>
              </a:rPr>
              <a:t>to create branches for their own workflows and merge their work together</a:t>
            </a:r>
            <a:endParaRPr lang="en-US" altLang="zh-CN" dirty="0">
              <a:latin typeface="Huawei Sans" panose="020C0503030203020204" pitchFamily="34" charset="0"/>
            </a:endParaRPr>
          </a:p>
          <a:p>
            <a:pPr marL="654050" lvl="1" indent="-328613" defTabSz="914034" fontAlgn="ctr">
              <a:lnSpc>
                <a:spcPct val="120000"/>
              </a:lnSpc>
              <a:spcBef>
                <a:spcPts val="792"/>
              </a:spcBef>
              <a:buSzPct val="100000"/>
              <a:buFont typeface="Huawei Sans" panose="020C0503030203020204" pitchFamily="34" charset="0"/>
              <a:buChar char="▫"/>
            </a:pPr>
            <a:r>
              <a:rPr lang="en-US" dirty="0">
                <a:latin typeface="Huawei Sans" panose="020C0503030203020204" pitchFamily="34" charset="0"/>
              </a:rPr>
              <a:t>Enable </a:t>
            </a:r>
            <a:r>
              <a:rPr lang="en-US" altLang="zh-CN" dirty="0">
                <a:latin typeface="Huawei Sans" panose="020C0503030203020204" pitchFamily="34" charset="0"/>
              </a:rPr>
              <a:t>developers </a:t>
            </a:r>
            <a:r>
              <a:rPr lang="en-US" dirty="0">
                <a:latin typeface="Huawei Sans" panose="020C0503030203020204" pitchFamily="34" charset="0"/>
              </a:rPr>
              <a:t>to collaborate on projects</a:t>
            </a:r>
            <a:endParaRPr lang="en-US" altLang="zh-CN" dirty="0">
              <a:latin typeface="Huawei Sans" panose="020C0503030203020204" pitchFamily="34" charset="0"/>
            </a:endParaRPr>
          </a:p>
        </p:txBody>
      </p:sp>
    </p:spTree>
    <p:extLst>
      <p:ext uri="{BB962C8B-B14F-4D97-AF65-F5344CB8AC3E}">
        <p14:creationId xmlns:p14="http://schemas.microsoft.com/office/powerpoint/2010/main" val="121265439"/>
      </p:ext>
    </p:extLst>
  </p:cSld>
  <p:clrMapOvr>
    <a:masterClrMapping/>
  </p:clrMapOvr>
</p:sld>
</file>

<file path=ppt/theme/theme1.xml><?xml version="1.0" encoding="utf-8"?>
<a:theme xmlns:a="http://schemas.openxmlformats.org/drawingml/2006/main" name="主题1">
  <a:themeElements>
    <a:clrScheme name="自定义 1">
      <a:dk1>
        <a:sysClr val="windowText" lastClr="000000"/>
      </a:dk1>
      <a:lt1>
        <a:sysClr val="window" lastClr="FFFFFF"/>
      </a:lt1>
      <a:dk2>
        <a:srgbClr val="F3FBFE"/>
      </a:dk2>
      <a:lt2>
        <a:srgbClr val="BAE6F6"/>
      </a:lt2>
      <a:accent1>
        <a:srgbClr val="1AABE2"/>
      </a:accent1>
      <a:accent2>
        <a:srgbClr val="EC7061"/>
      </a:accent2>
      <a:accent3>
        <a:srgbClr val="8BC9A0"/>
      </a:accent3>
      <a:accent4>
        <a:srgbClr val="BAE6F6"/>
      </a:accent4>
      <a:accent5>
        <a:srgbClr val="F3FBFE"/>
      </a:accent5>
      <a:accent6>
        <a:srgbClr val="FFD17D"/>
      </a:accent6>
      <a:hlink>
        <a:srgbClr val="FFF2CC"/>
      </a:hlink>
      <a:folHlink>
        <a:srgbClr val="7F7F7F"/>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BF043792-57F6-41EE-87A6-0E708C4C6B6B}" vid="{A351E8FC-7DE8-4F98-93F1-BB1B7ECBA1D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1" ma:contentTypeDescription="Create a new document." ma:contentTypeScope="" ma:versionID="fd4f534fc22f1d982cc2e0e62ad2af45">
  <xsd:schema xmlns:xsd="http://www.w3.org/2001/XMLSchema" xmlns:xs="http://www.w3.org/2001/XMLSchema" xmlns:p="http://schemas.microsoft.com/office/2006/metadata/properties" xmlns:ns2="475f1e55-3009-46d8-9566-5d569a2b3a98" targetNamespace="http://schemas.microsoft.com/office/2006/metadata/properties" ma:root="true" ma:fieldsID="1d095aabec1d15598815726bd4b054a7"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3851D2F-6A1E-4A0A-8B1C-E2325BCBC871}"/>
</file>

<file path=customXml/itemProps2.xml><?xml version="1.0" encoding="utf-8"?>
<ds:datastoreItem xmlns:ds="http://schemas.openxmlformats.org/officeDocument/2006/customXml" ds:itemID="{090223C5-D972-4A5E-B33A-712A77389365}">
  <ds:schemaRefs>
    <ds:schemaRef ds:uri="http://schemas.microsoft.com/sharepoint/v3/contenttype/forms"/>
  </ds:schemaRefs>
</ds:datastoreItem>
</file>

<file path=customXml/itemProps3.xml><?xml version="1.0" encoding="utf-8"?>
<ds:datastoreItem xmlns:ds="http://schemas.openxmlformats.org/officeDocument/2006/customXml" ds:itemID="{5B484D25-C930-40B1-B14B-10434E1E83C7}">
  <ds:schemaRefs>
    <ds:schemaRef ds:uri="http://schemas.microsoft.com/office/2006/metadata/properties"/>
    <ds:schemaRef ds:uri="http://www.w3.org/XML/1998/namespace"/>
    <ds:schemaRef ds:uri="http://schemas.microsoft.com/office/2006/documentManagement/types"/>
    <ds:schemaRef ds:uri="http://schemas.microsoft.com/office/infopath/2007/PartnerControls"/>
    <ds:schemaRef ds:uri="http://purl.org/dc/elements/1.1/"/>
    <ds:schemaRef ds:uri="http://purl.org/dc/terms/"/>
    <ds:schemaRef ds:uri="http://schemas.openxmlformats.org/package/2006/metadata/core-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1243</TotalTime>
  <Words>6651</Words>
  <Application>Microsoft Office PowerPoint</Application>
  <PresentationFormat>宽屏</PresentationFormat>
  <Paragraphs>697</Paragraphs>
  <Slides>50</Slides>
  <Notes>50</Notes>
  <HiddenSlides>1</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50</vt:i4>
      </vt:variant>
    </vt:vector>
  </HeadingPairs>
  <TitlesOfParts>
    <vt:vector size="59" baseType="lpstr">
      <vt:lpstr>宋体</vt:lpstr>
      <vt:lpstr>方正兰亭黑简体</vt:lpstr>
      <vt:lpstr>Huawei Sans</vt:lpstr>
      <vt:lpstr>Courier New</vt:lpstr>
      <vt:lpstr>Wingdings</vt:lpstr>
      <vt:lpstr>Arial</vt:lpstr>
      <vt:lpstr>华文仿宋</vt:lpstr>
      <vt:lpstr>微软雅黑</vt:lpstr>
      <vt:lpstr>主题1</vt:lpstr>
      <vt:lpstr>PowerPoint 演示文稿</vt:lpstr>
      <vt:lpstr>Git Fundamentals and Practices</vt:lpstr>
      <vt:lpstr>PowerPoint 演示文稿</vt:lpstr>
      <vt:lpstr>PowerPoint 演示文稿</vt:lpstr>
      <vt:lpstr>PowerPoint 演示文稿</vt:lpstr>
      <vt:lpstr>Begin with Your Thesis</vt:lpstr>
      <vt:lpstr>Version Control: Add Change Descriptions</vt:lpstr>
      <vt:lpstr>New Problem: What If Multiple Users Modify a Single File</vt:lpstr>
      <vt:lpstr>Version Control Overview</vt:lpstr>
      <vt:lpstr>Types of Version Control Systems (1/2)</vt:lpstr>
      <vt:lpstr>Types of Version Control Systems (2/2)</vt:lpstr>
      <vt:lpstr>DISTR VCS: Basic Concepts</vt:lpstr>
      <vt:lpstr>DISTR VCS: Fundamentals</vt:lpstr>
      <vt:lpstr>PowerPoint 演示文稿</vt:lpstr>
      <vt:lpstr>Git Overview</vt:lpstr>
      <vt:lpstr>Git Application Scenarios</vt:lpstr>
      <vt:lpstr>Git Basic Concepts (1/2)</vt:lpstr>
      <vt:lpstr>Git Basic Concepts (2/2)</vt:lpstr>
      <vt:lpstr>Git Local Working Areas</vt:lpstr>
      <vt:lpstr>Remote Repository</vt:lpstr>
      <vt:lpstr>Branching: Creating the Master Branch</vt:lpstr>
      <vt:lpstr>Branching: Creating a Hotfix Branch</vt:lpstr>
      <vt:lpstr>Writing Code in the Hotfix Branch</vt:lpstr>
      <vt:lpstr>Merging Branches</vt:lpstr>
      <vt:lpstr>Deleting the Hotfix Branch</vt:lpstr>
      <vt:lpstr>PowerPoint 演示文稿</vt:lpstr>
      <vt:lpstr>Introduction to Git Clients</vt:lpstr>
      <vt:lpstr>Clone (CLI-based Client)</vt:lpstr>
      <vt:lpstr>Clone (TortoiseGit)</vt:lpstr>
      <vt:lpstr>Pull (CLI-based Client)</vt:lpstr>
      <vt:lpstr>Pull (TortoiseGit)</vt:lpstr>
      <vt:lpstr>Push (CLI-based Client)</vt:lpstr>
      <vt:lpstr>Push (TortoiseGit)</vt:lpstr>
      <vt:lpstr>Merge (CLI-based Client)</vt:lpstr>
      <vt:lpstr>Merge (TortoiseGit)</vt:lpstr>
      <vt:lpstr>Merge (TortoiseGit)</vt:lpstr>
      <vt:lpstr>PowerPoint 演示文稿</vt:lpstr>
      <vt:lpstr>Code Hosting on HUAWEI CLOUD</vt:lpstr>
      <vt:lpstr>Code Hosting Procedure</vt:lpstr>
      <vt:lpstr>Generating an SSH Key Pair on the Local PC</vt:lpstr>
      <vt:lpstr>Creating a Project on HUAWEI CLOUD</vt:lpstr>
      <vt:lpstr>Adding the SSH Public Key</vt:lpstr>
      <vt:lpstr>Setting HTTPS Password on HUAWEI CLOUD</vt:lpstr>
      <vt:lpstr>Creating a Code Repository on HUAWEI CLOUD</vt:lpstr>
      <vt:lpstr>Cloning Code to the Local PC</vt:lpstr>
      <vt:lpstr>Managing Code on HUAWEI CLOUD</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weijiongjian</cp:lastModifiedBy>
  <cp:revision>138</cp:revision>
  <dcterms:created xsi:type="dcterms:W3CDTF">2018-11-29T10:16:29Z</dcterms:created>
  <dcterms:modified xsi:type="dcterms:W3CDTF">2020-10-28T08:30:03Z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(3)UiJduInQt/DGCzxPH3016FAx7+afT4p2HkIyoE9cDBFbwLqD6n9yX3TMUxkUUssAG51jVJkk
sCCBLZHchQEBwPMHzVL4IKr2WPtkd5Mva5DALpzmcQXXzQAa4j9lyoILAJl1IkNTcs5F+/8C
1fKUMdpDIKB/MMX/7VAj34QqBP8KImv6uqUrRuN3Xp0uAsdEsBVEkDYEiRodDuuUVKKdXYRJ
0XT7STTvtCHQ7F9STh</vt:lpwstr>
  </property>
  <property fmtid="{D5CDD505-2E9C-101B-9397-08002B2CF9AE}" pid="3" name="_2015_ms_pID_7253431">
    <vt:lpwstr>ObDwRw4eAO2NfaIKh1IWzeEnY72XbbuCFkZg86WQEw/9iBZzB2KP3H
rVshrUFQ3ToainbdtPl8pdP3evfIUrtdt1i9QTuH2Uxf1WGUsZmVLAiAhQJKHrggSaiwzBQC
3ds/6DBSZy9YifMZKdxLTA70x7BFCI+ZA71MB7op4y5wTdNW6cWqvM0JTGcLQ79scyhIiANW
14rVZ9mwcM+5EYMko9FO5jeUDJEQNkxBsQGI</vt:lpwstr>
  </property>
  <property fmtid="{D5CDD505-2E9C-101B-9397-08002B2CF9AE}" pid="4" name="_2015_ms_pID_7253432">
    <vt:lpwstr>ZfmxhRkjgSwYm5nQBGOKwJI=</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1597020437</vt:lpwstr>
  </property>
  <property fmtid="{D5CDD505-2E9C-101B-9397-08002B2CF9AE}" pid="9" name="ContentTypeId">
    <vt:lpwstr>0x01010002C5B4B712841F4C8A7AAEE2CD191271</vt:lpwstr>
  </property>
</Properties>
</file>